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0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15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43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37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64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76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4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2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4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606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59" y="158354"/>
            <a:ext cx="1046299" cy="9236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6062" y="397161"/>
            <a:ext cx="4798217" cy="34645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0880" y="4258872"/>
            <a:ext cx="1084339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проводятся в зале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борцовском ковре, татами, оборудованном тренажерами, специальными снарядами, на яме с песком и опилками, на местности, а также в условиях, моделирующих определенную оперативную обстановку (улица, квартира, камера, вагон поезда).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6630" y="1173748"/>
            <a:ext cx="5347547" cy="300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56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331</TotalTime>
  <Words>45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Calisto MT</vt:lpstr>
      <vt:lpstr>Times New Roman</vt:lpstr>
      <vt:lpstr>Trebuchet MS</vt:lpstr>
      <vt:lpstr>Wingdings 2</vt:lpstr>
      <vt:lpstr>Грифель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1</cp:lastModifiedBy>
  <cp:revision>31</cp:revision>
  <dcterms:created xsi:type="dcterms:W3CDTF">2022-03-14T21:10:03Z</dcterms:created>
  <dcterms:modified xsi:type="dcterms:W3CDTF">2022-03-30T12:10:30Z</dcterms:modified>
</cp:coreProperties>
</file>