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63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4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21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633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94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31523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3438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37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5645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6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76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62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01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72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94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52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093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027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444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6066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59" y="106836"/>
            <a:ext cx="1046299" cy="92368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3359" y="1007842"/>
            <a:ext cx="11811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Известно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что навык становится прочным лишь при условии систематического многократного повторения. При этом в выполнении технического действия устраняется напряженность и его проведение доводится до автоматизма.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систематическом повторении излюбленных приемов, контрприемов и защит борец должен преимущественное внимание уделять наиболее важным и сложным техническим действиям, а также тем действиям (элементам), которые еще недостаточно закреплены и при проведении которых он допускает ошибки.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борьбе двигательный навык каждый раз проявляется в разных  условиях.  Поэтому  задача   совершенствования   мастерства борца заключается в умении выполнять технические действия из различных исходных положений в разнообразных динамических ситуациях, а также применять различные способы подготовки благоприятных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63264" y="337846"/>
            <a:ext cx="6622519" cy="461665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и закрепление навыка борца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56" y="3428999"/>
            <a:ext cx="5209718" cy="32015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1830" y="3429000"/>
            <a:ext cx="5159389" cy="320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03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рифель">
  <a:themeElements>
    <a:clrScheme name="Грифель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Грифель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ифель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TM04033929[[fn=Сланец]]</Template>
  <TotalTime>328</TotalTime>
  <Words>113</Words>
  <Application>Microsoft Office PowerPoint</Application>
  <PresentationFormat>Широкоэкранный</PresentationFormat>
  <Paragraphs>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Calisto MT</vt:lpstr>
      <vt:lpstr>Times New Roman</vt:lpstr>
      <vt:lpstr>Trebuchet MS</vt:lpstr>
      <vt:lpstr>Wingdings 2</vt:lpstr>
      <vt:lpstr>Грифель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Компьютер</dc:creator>
  <cp:lastModifiedBy>1</cp:lastModifiedBy>
  <cp:revision>30</cp:revision>
  <dcterms:created xsi:type="dcterms:W3CDTF">2022-03-14T21:10:03Z</dcterms:created>
  <dcterms:modified xsi:type="dcterms:W3CDTF">2022-03-30T12:13:07Z</dcterms:modified>
</cp:coreProperties>
</file>