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1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15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3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64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4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06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59" y="158354"/>
            <a:ext cx="1046299" cy="9236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5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46262"/>
          <a:stretch/>
        </p:blipFill>
        <p:spPr>
          <a:xfrm>
            <a:off x="431273" y="1636991"/>
            <a:ext cx="4757947" cy="238636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93537" y="155705"/>
            <a:ext cx="3788235" cy="461665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Задняя подножка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987655" y="759739"/>
            <a:ext cx="6096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Оба самбиста в положении правой стойки. Левой рукой захватить одежду под правым локтем противника, а правой над его правой ключицей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Левой ногой шагнуть вперед–влево (носок развернув влево), поставив её возле правой ступни противника (рис. а и б). Затем занести слегка согнутую правую ногу влево–вперёд и подкашивающим движением поставить прямую правую ногу на всю ступню сзади правой ноги противника так, чтобы подколенный сгиб подбил подколенный сгиб правой ноги противника (рис. в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3359" y="4578311"/>
            <a:ext cx="67818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момент выполнения подножки тяжесть тела нападающего должна быть перенесена на согнутую в колене левую ногу. Сильным рывком рук и туловища влево–вниз бросить противника к своему левому носку.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Падающего нужно страховать левой рукой за правую руку (рис. г).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6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3505" y="4266762"/>
            <a:ext cx="4980150" cy="215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40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328</TotalTime>
  <Words>127</Words>
  <Application>Microsoft Office PowerPoint</Application>
  <PresentationFormat>Широкоэкранный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Calisto MT</vt:lpstr>
      <vt:lpstr>Times New Roman</vt:lpstr>
      <vt:lpstr>Trebuchet MS</vt:lpstr>
      <vt:lpstr>Wingdings 2</vt:lpstr>
      <vt:lpstr>Грифель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1</cp:lastModifiedBy>
  <cp:revision>30</cp:revision>
  <dcterms:created xsi:type="dcterms:W3CDTF">2022-03-14T21:10:03Z</dcterms:created>
  <dcterms:modified xsi:type="dcterms:W3CDTF">2022-03-30T12:16:54Z</dcterms:modified>
</cp:coreProperties>
</file>