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-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38100" dist="25400" dir="4800000" algn="ctr" rotWithShape="0">
              <a:srgbClr val="000000"/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6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99998" y="2143125"/>
            <a:ext cx="2918636" cy="33564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4871" y="405228"/>
            <a:ext cx="6507480" cy="4001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Задняя подножка с захватом ноги снаружи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3981" y="1774418"/>
            <a:ext cx="8091261" cy="3725138"/>
          </a:xfrm>
          <a:prstGeom prst="rect">
            <a:avLst/>
          </a:prstGeom>
        </p:spPr>
        <p:txBody>
          <a:bodyPr wrap="square">
            <a:prstTxWarp prst="textPlain">
              <a:avLst>
                <a:gd name="adj" fmla="val 51172"/>
              </a:avLst>
            </a:prstTxWarp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 в положении левой, нападающий правой стойки.</a:t>
            </a:r>
          </a:p>
          <a:p>
            <a:pPr algn="just"/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Правой рукой захватить одежду противника под левым локтем, а левой одежду на его груди. Резким рывком заставить противника перенести тяжесть тела на правую ногу.</a:t>
            </a:r>
          </a:p>
          <a:p>
            <a:pPr algn="just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сблизить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ноги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не потерять равновесия, противник будет вынужден приподнять свою левую ногу от земли. Пользуясь этим моментом, захватить левую ногу противника правой рукой снаружи за подколенный сгиб.</a:t>
            </a:r>
          </a:p>
          <a:p>
            <a:pPr algn="just"/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Поворачивая туловище вправо, сделать заднюю подножку левой ногой под правую ногу противника и бросить его на землю к своему правому носку</a:t>
            </a:r>
          </a:p>
        </p:txBody>
      </p:sp>
    </p:spTree>
    <p:extLst>
      <p:ext uri="{BB962C8B-B14F-4D97-AF65-F5344CB8AC3E}">
        <p14:creationId xmlns:p14="http://schemas.microsoft.com/office/powerpoint/2010/main" val="378612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-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8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7000" contrast="-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2930" y="2984862"/>
            <a:ext cx="2508613" cy="33448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13288" y="435531"/>
            <a:ext cx="6211662" cy="36933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Задняя подножка с захватом ноги изнутри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81450" y="1770965"/>
            <a:ext cx="7879080" cy="3785652"/>
          </a:xfrm>
          <a:prstGeom prst="rect">
            <a:avLst/>
          </a:prstGeom>
        </p:spPr>
        <p:txBody>
          <a:bodyPr wrap="square">
            <a:prstTxWarp prst="textPlain">
              <a:avLst>
                <a:gd name="adj" fmla="val 49614"/>
              </a:avLst>
            </a:prstTxWarp>
            <a:spAutoFit/>
          </a:bodyPr>
          <a:lstStyle/>
          <a:p>
            <a:pPr algn="r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Оба самбиста в положении правой стойки. Захватить одежду под локтями противника. Неожиданно захватить правой рукой правую ногу противника изнутри за подколенный сгиб и поднять её к себе на правый тазобедренный сустав. Затем сделать заднюю подножку правой ногой под левую ногу противника с таким расчетом, чтобы ахиллесово сухожилие ноги нападающего прижалось вплотную к ахиллесову сухожилию ноги противника</a:t>
            </a:r>
          </a:p>
        </p:txBody>
      </p:sp>
    </p:spTree>
    <p:extLst>
      <p:ext uri="{BB962C8B-B14F-4D97-AF65-F5344CB8AC3E}">
        <p14:creationId xmlns:p14="http://schemas.microsoft.com/office/powerpoint/2010/main" val="280548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329</TotalTime>
  <Words>164</Words>
  <Application>Microsoft Office PowerPoint</Application>
  <PresentationFormat>Широкоэкранный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32</cp:revision>
  <dcterms:created xsi:type="dcterms:W3CDTF">2022-03-14T21:10:03Z</dcterms:created>
  <dcterms:modified xsi:type="dcterms:W3CDTF">2022-03-30T12:21:06Z</dcterms:modified>
</cp:coreProperties>
</file>