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62" r:id="rId2"/>
    <p:sldId id="265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2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633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94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3152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3438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37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5645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6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76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62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01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72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94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52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09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02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44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6066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-1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875418" y="358587"/>
            <a:ext cx="4963782" cy="523220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Передняя подножка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6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46780"/>
          <a:stretch/>
        </p:blipFill>
        <p:spPr>
          <a:xfrm>
            <a:off x="7309150" y="1143000"/>
            <a:ext cx="4499945" cy="24384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3359" y="1218193"/>
            <a:ext cx="6712886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Противник в положении левой, нападающий правой стойки. Левой рукой захватить противника за правый рукав, а правой из-под его левой руки захватить одежду на его спине возле подмышки (за пройму). С поворотом туловища налево–кругом отвести левую ногу по дуге назад–вправо и поставить левую пятку возле левого носка противника (носки должны смотреть в одном направлении).</a:t>
            </a:r>
          </a:p>
          <a:p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75948" y="3687901"/>
            <a:ext cx="632650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Правую ногу для замаха завести влево–вверх и затем подкашивающим движением поставить ее для передней подножки так, чтобы правый подколенный сгиб нападающего упирался в правое колено противника, а правый носок был в одном направлении с его носком (см рис.). Тяжесть тела перенести на согнутую в колене левую ногу; прямая правая нога всей подошвой должна стоять на ковре. С поворотом туловища и рывком руками влево–вниз бросить противника к своей левой ноге.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1000" contras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53429"/>
          <a:stretch/>
        </p:blipFill>
        <p:spPr>
          <a:xfrm>
            <a:off x="365760" y="3712517"/>
            <a:ext cx="5101590" cy="248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59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63552" y="1521991"/>
            <a:ext cx="684276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подготовки противника для проведения передней подножки:</a:t>
            </a:r>
          </a:p>
          <a:p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заведение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противника, причём подножку можно ставить как под ту ногу, которая описывает дугу (в момент, когда нога касается ковра), так и под ту ногу, которая поворачивается на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месте;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сбивание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противника на одну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ногу;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сбивание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противника на носки.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75418" y="358587"/>
            <a:ext cx="4963782" cy="523220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Передняя подножка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25085" y="2912448"/>
            <a:ext cx="4648142" cy="3685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08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рифель">
  <a:themeElements>
    <a:clrScheme name="Грифель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Грифель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ифель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TM04033929[[fn=Сланец]]</Template>
  <TotalTime>328</TotalTime>
  <Words>194</Words>
  <Application>Microsoft Office PowerPoint</Application>
  <PresentationFormat>Широкоэкранный</PresentationFormat>
  <Paragraphs>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Calisto MT</vt:lpstr>
      <vt:lpstr>Times New Roman</vt:lpstr>
      <vt:lpstr>Trebuchet MS</vt:lpstr>
      <vt:lpstr>Wingdings</vt:lpstr>
      <vt:lpstr>Wingdings 2</vt:lpstr>
      <vt:lpstr>Грифель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Компьютер</dc:creator>
  <cp:lastModifiedBy>1</cp:lastModifiedBy>
  <cp:revision>29</cp:revision>
  <dcterms:created xsi:type="dcterms:W3CDTF">2022-03-14T21:10:03Z</dcterms:created>
  <dcterms:modified xsi:type="dcterms:W3CDTF">2022-03-30T12:22:51Z</dcterms:modified>
</cp:coreProperties>
</file>