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Default ContentType="audio/wav" Extension="wav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49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6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13A0-73AA-4505-89BC-E8EFF65E5B69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79B3-7EAD-4F39-B023-524BA94C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230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13A0-73AA-4505-89BC-E8EFF65E5B69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79B3-7EAD-4F39-B023-524BA94C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1662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13A0-73AA-4505-89BC-E8EFF65E5B69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79B3-7EAD-4F39-B023-524BA94C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39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13A0-73AA-4505-89BC-E8EFF65E5B69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79B3-7EAD-4F39-B023-524BA94C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5696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13A0-73AA-4505-89BC-E8EFF65E5B69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79B3-7EAD-4F39-B023-524BA94C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785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13A0-73AA-4505-89BC-E8EFF65E5B69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79B3-7EAD-4F39-B023-524BA94C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253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13A0-73AA-4505-89BC-E8EFF65E5B69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79B3-7EAD-4F39-B023-524BA94C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8078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13A0-73AA-4505-89BC-E8EFF65E5B69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79B3-7EAD-4F39-B023-524BA94C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5862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13A0-73AA-4505-89BC-E8EFF65E5B69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79B3-7EAD-4F39-B023-524BA94C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8411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13A0-73AA-4505-89BC-E8EFF65E5B69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79B3-7EAD-4F39-B023-524BA94C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7724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13A0-73AA-4505-89BC-E8EFF65E5B69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79B3-7EAD-4F39-B023-524BA94C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7530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613A0-73AA-4505-89BC-E8EFF65E5B69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579B3-7EAD-4F39-B023-524BA94C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4402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8" Target="../media/image9.gif" Type="http://schemas.openxmlformats.org/officeDocument/2006/relationships/image"/><Relationship Id="rId3" Target="slide2.xml" Type="http://schemas.openxmlformats.org/officeDocument/2006/relationships/slide"/><Relationship Id="rId7" Target="../media/image8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7.xml" Type="http://schemas.openxmlformats.org/officeDocument/2006/relationships/slideLayout"/><Relationship Id="rId6" Target="../media/image7.jpeg" Type="http://schemas.openxmlformats.org/officeDocument/2006/relationships/image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8" Target="../media/image9.gif" Type="http://schemas.openxmlformats.org/officeDocument/2006/relationships/image"/><Relationship Id="rId3" Target="slide3.xml" Type="http://schemas.openxmlformats.org/officeDocument/2006/relationships/slide"/><Relationship Id="rId7" Target="../media/image13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7.xml" Type="http://schemas.openxmlformats.org/officeDocument/2006/relationships/slideLayout"/><Relationship Id="rId6" Target="../media/image12.jpeg" Type="http://schemas.openxmlformats.org/officeDocument/2006/relationships/image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8" Target="../media/image9.gif" Type="http://schemas.openxmlformats.org/officeDocument/2006/relationships/image"/><Relationship Id="rId3" Target="slide4.xml" Type="http://schemas.openxmlformats.org/officeDocument/2006/relationships/slide"/><Relationship Id="rId7" Target="../media/image17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7.xml" Type="http://schemas.openxmlformats.org/officeDocument/2006/relationships/slideLayout"/><Relationship Id="rId6" Target="../media/image16.jpeg" Type="http://schemas.openxmlformats.org/officeDocument/2006/relationships/image"/><Relationship Id="rId5" Target="../media/image15.jpe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8" Target="../media/image9.gif" Type="http://schemas.openxmlformats.org/officeDocument/2006/relationships/image"/><Relationship Id="rId3" Target="../media/image18.jpeg" Type="http://schemas.openxmlformats.org/officeDocument/2006/relationships/image"/><Relationship Id="rId7" Target="../media/image21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7.xml" Type="http://schemas.openxmlformats.org/officeDocument/2006/relationships/slideLayout"/><Relationship Id="rId6" Target="slide5.xml" Type="http://schemas.openxmlformats.org/officeDocument/2006/relationships/slide"/><Relationship Id="rId5" Target="../media/image20.jpe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8" Target="../media/image9.gif" Type="http://schemas.openxmlformats.org/officeDocument/2006/relationships/image"/><Relationship Id="rId3" Target="../media/image22.jpeg" Type="http://schemas.openxmlformats.org/officeDocument/2006/relationships/image"/><Relationship Id="rId7" Target="../media/image25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7.xml" Type="http://schemas.openxmlformats.org/officeDocument/2006/relationships/slideLayout"/><Relationship Id="rId6" Target="../media/image24.jpeg" Type="http://schemas.openxmlformats.org/officeDocument/2006/relationships/image"/><Relationship Id="rId5" Target="slide6.xml" Type="http://schemas.openxmlformats.org/officeDocument/2006/relationships/slide"/><Relationship Id="rId4" Target="../media/image23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8" Target="../media/image9.gif" Type="http://schemas.openxmlformats.org/officeDocument/2006/relationships/image"/><Relationship Id="rId3" Target="slide7.xml" Type="http://schemas.openxmlformats.org/officeDocument/2006/relationships/slide"/><Relationship Id="rId7" Target="../media/image29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7.xml" Type="http://schemas.openxmlformats.org/officeDocument/2006/relationships/slideLayout"/><Relationship Id="rId6" Target="../media/image28.jpeg" Type="http://schemas.openxmlformats.org/officeDocument/2006/relationships/image"/><Relationship Id="rId5" Target="../media/image27.jpeg" Type="http://schemas.openxmlformats.org/officeDocument/2006/relationships/image"/><Relationship Id="rId4" Target="../media/image26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8" Target="../media/image9.gif" Type="http://schemas.openxmlformats.org/officeDocument/2006/relationships/image"/><Relationship Id="rId3" Target="slide8.xml" Type="http://schemas.openxmlformats.org/officeDocument/2006/relationships/slide"/><Relationship Id="rId7" Target="../media/image33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7.xml" Type="http://schemas.openxmlformats.org/officeDocument/2006/relationships/slideLayout"/><Relationship Id="rId6" Target="../media/image32.jpeg" Type="http://schemas.openxmlformats.org/officeDocument/2006/relationships/image"/><Relationship Id="rId5" Target="../media/image31.jpeg" Type="http://schemas.openxmlformats.org/officeDocument/2006/relationships/image"/><Relationship Id="rId4" Target="../media/image30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861" y="0"/>
            <a:ext cx="12078139" cy="679645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19030" y="2839316"/>
            <a:ext cx="9144000" cy="1492914"/>
          </a:xfrm>
        </p:spPr>
        <p:txBody>
          <a:bodyPr>
            <a:noAutofit/>
          </a:bodyPr>
          <a:lstStyle/>
          <a:p>
            <a:r>
              <a:rPr b="1" dirty="0" lang="ru-RU" smtClean="0">
                <a:solidFill>
                  <a:srgbClr val="00B050"/>
                </a:solidFill>
              </a:rPr>
              <a:t>Дидактическая игра</a:t>
            </a:r>
            <a:br>
              <a:rPr b="1" dirty="0" lang="ru-RU" smtClean="0">
                <a:solidFill>
                  <a:srgbClr val="00B050"/>
                </a:solidFill>
              </a:rPr>
            </a:br>
            <a:r>
              <a:rPr b="1" dirty="0" lang="ru-RU" smtClean="0">
                <a:solidFill>
                  <a:srgbClr val="00B050"/>
                </a:solidFill>
              </a:rPr>
              <a:t> «Четвертый лишний</a:t>
            </a:r>
            <a:r>
              <a:rPr b="1" dirty="0" lang="ru-RU">
                <a:solidFill>
                  <a:srgbClr val="00B050"/>
                </a:solidFill>
              </a:rPr>
              <a:t>»</a:t>
            </a:r>
            <a:br>
              <a:rPr b="1" dirty="0" lang="ru-RU">
                <a:solidFill>
                  <a:srgbClr val="00B050"/>
                </a:solidFill>
              </a:rPr>
            </a:br>
            <a:r>
              <a:rPr b="1" dirty="0" lang="ru-RU" sz="3200">
                <a:solidFill>
                  <a:srgbClr val="002060"/>
                </a:solidFill>
              </a:rPr>
              <a:t>для детей старшей группы </a:t>
            </a:r>
            <a:r>
              <a:rPr b="1" dirty="0" lang="ru-RU" smtClean="0" sz="3200">
                <a:solidFill>
                  <a:srgbClr val="002060"/>
                </a:solidFill>
              </a:rPr>
              <a:t>.</a:t>
            </a:r>
            <a:endParaRPr b="1" dirty="0" lang="ru-RU" sz="360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 rot="1477452">
            <a:off x="10319743" y="2397329"/>
            <a:ext cx="1277326" cy="12317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 rot="19729317">
            <a:off x="1774535" y="1080014"/>
            <a:ext cx="1517806" cy="9353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5"/>
          <a:srcRect b="-123" r="-119"/>
          <a:stretch/>
        </p:blipFill>
        <p:spPr>
          <a:xfrm>
            <a:off x="3790950" y="5068094"/>
            <a:ext cx="1428750" cy="1556910"/>
          </a:xfrm>
          <a:prstGeom prst="rect">
            <a:avLst/>
          </a:prstGeom>
        </p:spPr>
      </p:pic>
      <p:sp>
        <p:nvSpPr>
          <p:cNvPr id="7" name="Подзаголовок 6"/>
          <p:cNvSpPr>
            <a:spLocks noGrp="1"/>
          </p:cNvSpPr>
          <p:nvPr>
            <p:ph idx="1" type="subTitle"/>
          </p:nvPr>
        </p:nvSpPr>
        <p:spPr>
          <a:xfrm>
            <a:off x="2009043" y="4240213"/>
            <a:ext cx="9144000" cy="1655762"/>
          </a:xfrm>
        </p:spPr>
        <p:txBody>
          <a:bodyPr>
            <a:normAutofit/>
          </a:bodyPr>
          <a:lstStyle/>
          <a:p>
            <a:r>
              <a:rPr dirty="0" lang="ru-RU" smtClean="0" sz="2800">
                <a:solidFill>
                  <a:srgbClr val="002060"/>
                </a:solidFill>
              </a:rPr>
              <a:t>Разработала </a:t>
            </a:r>
            <a:r>
              <a:rPr dirty="0" lang="ru-RU" smtClean="0" sz="2800">
                <a:solidFill>
                  <a:srgbClr val="002060"/>
                </a:solidFill>
              </a:rPr>
              <a:t>: </a:t>
            </a:r>
            <a:r>
              <a:rPr dirty="0" lang="ru-RU" smtClean="0" sz="2800">
                <a:solidFill>
                  <a:srgbClr val="002060"/>
                </a:solidFill>
              </a:rPr>
              <a:t>Берзина Светлана Геннадьевна.</a:t>
            </a:r>
            <a:endParaRPr dirty="0" lang="ru-RU" smtClean="0" sz="28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781649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3943" y="592242"/>
            <a:ext cx="2048434" cy="1975275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57261" y="3142462"/>
            <a:ext cx="2505673" cy="2688569"/>
          </a:xfrm>
          <a:prstGeom prst="rect">
            <a:avLst/>
          </a:prstGeom>
        </p:spPr>
      </p:pic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365606" y="3428999"/>
            <a:ext cx="3182388" cy="2481287"/>
          </a:xfrm>
          <a:prstGeom prst="rect">
            <a:avLst/>
          </a:prstGeom>
        </p:spPr>
      </p:pic>
      <p:pic>
        <p:nvPicPr>
          <p:cNvPr id="8" name="Рисунок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219119" y="274202"/>
            <a:ext cx="2328874" cy="2328874"/>
          </a:xfrm>
          <a:prstGeom prst="rect">
            <a:avLst/>
          </a:prstGeom>
        </p:spPr>
      </p:pic>
      <p:pic>
        <p:nvPicPr>
          <p:cNvPr id="2" name="Рисунок 1">
            <a:hlinkHover r:id="rId3" action="ppaction://hlinksldjump">
              <a:snd r:embed="rId2" name="applause.wav"/>
            </a:hlinkHover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48288" y="1341077"/>
            <a:ext cx="967153" cy="68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912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action="ppaction://hlinksldjump" r:id="rId3"/>
          </p:cNvPr>
          <p:cNvPicPr>
            <a:picLocks noChangeAspect="1"/>
          </p:cNvPicPr>
          <p:nvPr/>
        </p:nvPicPr>
        <p:blipFill rotWithShape="1">
          <a:blip cstate="print" r:embed="rId4"/>
          <a:srcRect b="48" r="34"/>
          <a:stretch/>
        </p:blipFill>
        <p:spPr>
          <a:xfrm>
            <a:off x="1912621" y="734161"/>
            <a:ext cx="2450550" cy="2612572"/>
          </a:xfrm>
          <a:prstGeom prst="rect">
            <a:avLst/>
          </a:prstGeom>
        </p:spPr>
      </p:pic>
      <p:pic>
        <p:nvPicPr>
          <p:cNvPr id="3" name="Рисунок 2">
            <a:hlinkClick action="ppaction://hlinksldjump" r:id="rId3"/>
          </p:cNvPr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1912621" y="4291018"/>
            <a:ext cx="2791627" cy="1863385"/>
          </a:xfrm>
          <a:prstGeom prst="rect">
            <a:avLst/>
          </a:prstGeom>
        </p:spPr>
      </p:pic>
      <p:pic>
        <p:nvPicPr>
          <p:cNvPr id="5" name="Рисунок 4">
            <a:hlinkClick action="ppaction://hlinksldjump" r:id="rId3"/>
          </p:cNvPr>
          <p:cNvPicPr>
            <a:picLocks noChangeAspect="1"/>
          </p:cNvPicPr>
          <p:nvPr/>
        </p:nvPicPr>
        <p:blipFill rotWithShape="1">
          <a:blip cstate="print" r:embed="rId6"/>
          <a:srcRect b="-36" r="-29"/>
          <a:stretch/>
        </p:blipFill>
        <p:spPr>
          <a:xfrm>
            <a:off x="8150683" y="541099"/>
            <a:ext cx="2904852" cy="2805634"/>
          </a:xfrm>
          <a:prstGeom prst="rect">
            <a:avLst/>
          </a:prstGeom>
        </p:spPr>
      </p:pic>
      <p:pic>
        <p:nvPicPr>
          <p:cNvPr id="8" name="Рисунок 7">
            <a:hlinkClick action="ppaction://hlinksldjump" r:id="rId3"/>
          </p:cNvPr>
          <p:cNvPicPr>
            <a:picLocks noChangeAspect="1"/>
          </p:cNvPicPr>
          <p:nvPr/>
        </p:nvPicPr>
        <p:blipFill>
          <a:blip cstate="print" r:embed="rId7"/>
          <a:stretch>
            <a:fillRect/>
          </a:stretch>
        </p:blipFill>
        <p:spPr>
          <a:xfrm>
            <a:off x="8554060" y="3721056"/>
            <a:ext cx="2622310" cy="2622310"/>
          </a:xfrm>
          <a:prstGeom prst="rect">
            <a:avLst/>
          </a:prstGeom>
        </p:spPr>
      </p:pic>
      <p:pic>
        <p:nvPicPr>
          <p:cNvPr id="9" name="Рисунок 8">
            <a:hlinkClick action="ppaction://hlinksldjump" r:id="rId3"/>
          </p:cNvPr>
          <p:cNvPicPr>
            <a:picLocks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0157" y="4621169"/>
            <a:ext cx="1156491" cy="82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183339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200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400" fill="hold" id="7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400" fill="hold" id="8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400" fill="hold" id="9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400" fill="hold" id="10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15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16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17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18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"/>
                  </p:tgtEl>
                </p:cond>
              </p:nextCondLst>
            </p:seq>
            <p:seq concurrent="1" nextAc="seek">
              <p:cTn evtFilter="cancelBubble" fill="hold" id="19" nodeType="interactiveSeq" restart="whenNotActive">
                <p:stCondLst>
                  <p:cond delay="0" evt="onClick">
                    <p:tgtEl>
                      <p:spTgt spid="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0">
                      <p:stCondLst>
                        <p:cond delay="0"/>
                      </p:stCondLst>
                      <p:childTnLst>
                        <p:par>
                          <p:cTn fill="hold" id="21">
                            <p:stCondLst>
                              <p:cond delay="0"/>
                            </p:stCondLst>
                            <p:childTnLst>
                              <p:par>
                                <p:cTn fill="hold" id="22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24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25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26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27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3"/>
                  </p:tgtEl>
                </p:cond>
              </p:nextCondLst>
            </p:seq>
            <p:seq concurrent="1" nextAc="seek">
              <p:cTn evtFilter="cancelBubble" fill="hold" id="28" nodeType="interactiveSeq" restart="whenNotActive">
                <p:stCondLst>
                  <p:cond delay="0" evt="onClick">
                    <p:tgtEl>
                      <p:spTgt spid="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9">
                      <p:stCondLst>
                        <p:cond delay="0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fill="hold" id="31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33" nodeType="withEffect" presetClass="entr" presetID="1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delay="0" evt="begin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delay="0" evt="onStopAudio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name="applause.wav" r:embed="rId2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action="ppaction://hlinksldjump" r:id="rId3"/>
          </p:cNvPr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1200695" y="551352"/>
            <a:ext cx="2795451" cy="1938179"/>
          </a:xfrm>
          <a:prstGeom prst="rect">
            <a:avLst/>
          </a:prstGeom>
        </p:spPr>
      </p:pic>
      <p:pic>
        <p:nvPicPr>
          <p:cNvPr id="4" name="Рисунок 3">
            <a:hlinkClick action="ppaction://hlinksldjump" r:id="rId3"/>
          </p:cNvPr>
          <p:cNvPicPr>
            <a:picLocks noChangeAspect="1"/>
          </p:cNvPicPr>
          <p:nvPr/>
        </p:nvPicPr>
        <p:blipFill rotWithShape="1">
          <a:blip cstate="print" r:embed="rId5"/>
          <a:srcRect b="99" r="86"/>
          <a:stretch/>
        </p:blipFill>
        <p:spPr>
          <a:xfrm>
            <a:off x="656272" y="2265658"/>
            <a:ext cx="4425315" cy="4262982"/>
          </a:xfrm>
          <a:prstGeom prst="rect">
            <a:avLst/>
          </a:prstGeom>
        </p:spPr>
      </p:pic>
      <p:pic>
        <p:nvPicPr>
          <p:cNvPr id="7" name="Рисунок 6">
            <a:hlinkClick action="ppaction://hlinksldjump" r:id="rId3"/>
          </p:cNvPr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8060056" y="269252"/>
            <a:ext cx="3438253" cy="3508854"/>
          </a:xfrm>
          <a:prstGeom prst="rect">
            <a:avLst/>
          </a:prstGeom>
        </p:spPr>
      </p:pic>
      <p:pic>
        <p:nvPicPr>
          <p:cNvPr id="10" name="Рисунок 9">
            <a:hlinkClick action="ppaction://hlinksldjump" r:id="rId3"/>
          </p:cNvPr>
          <p:cNvPicPr>
            <a:picLocks noChangeAspect="1"/>
          </p:cNvPicPr>
          <p:nvPr/>
        </p:nvPicPr>
        <p:blipFill>
          <a:blip cstate="print" r:embed="rId7"/>
          <a:stretch>
            <a:fillRect/>
          </a:stretch>
        </p:blipFill>
        <p:spPr>
          <a:xfrm>
            <a:off x="7549515" y="3778106"/>
            <a:ext cx="3348991" cy="25117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28722" y="5033977"/>
            <a:ext cx="7905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61050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7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8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9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10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3"/>
                  </p:tgtEl>
                </p:cond>
              </p:nextCondLst>
            </p:seq>
            <p:seq concurrent="1" nextAc="seek">
              <p:cTn evtFilter="cancelBubble" fill="hold" id="11" nodeType="interactiveSeq" restart="whenNotActive">
                <p:stCondLst>
                  <p:cond delay="0" evt="onClick">
                    <p:tgtEl>
                      <p:spTgt spid="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2">
                      <p:stCondLst>
                        <p:cond delay="0"/>
                      </p:stCondLst>
                      <p:childTnLst>
                        <p:par>
                          <p:cTn fill="hold" id="13">
                            <p:stCondLst>
                              <p:cond delay="0"/>
                            </p:stCondLst>
                            <p:childTnLst>
                              <p:par>
                                <p:cTn fill="hold" id="14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16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17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18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19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">
                      <p:stCondLst>
                        <p:cond delay="indefinite"/>
                      </p:stCondLst>
                      <p:childTnLst>
                        <p:par>
                          <p:cTn fill="hold" id="21">
                            <p:stCondLst>
                              <p:cond delay="0"/>
                            </p:stCondLst>
                            <p:childTnLst>
                              <p:par>
                                <p:cTn fill="hold" id="22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24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25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26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27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"/>
                  </p:tgtEl>
                </p:cond>
              </p:nextCondLst>
            </p:seq>
            <p:seq concurrent="1" nextAc="seek">
              <p:cTn evtFilter="cancelBubble" fill="hold" id="28" nodeType="interactiveSeq" restart="whenNotActive">
                <p:stCondLst>
                  <p:cond delay="0" evt="onClick">
                    <p:tgtEl>
                      <p:spTgt spid="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9">
                      <p:stCondLst>
                        <p:cond delay="0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fill="hold" id="31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200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400" fill="hold" id="33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400" fill="hold" id="34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400" fill="hold" id="35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400" fill="hold" id="36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7"/>
                  </p:tgtEl>
                </p:cond>
              </p:nextCondLst>
            </p:seq>
            <p:seq concurrent="1" nextAc="seek">
              <p:cTn evtFilter="cancelBubble" fill="hold" id="37" nodeType="interactiveSeq" restart="whenNotActive">
                <p:stCondLst>
                  <p:cond delay="0" evt="onClick">
                    <p:tgtEl>
                      <p:spTgt spid="10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8">
                      <p:stCondLst>
                        <p:cond delay="0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id="40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42" nodeType="withEffect" presetClass="entr" presetID="1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delay="0" evt="begin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delay="0" evt="onStopAudio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name="applause.wav" r:embed="rId2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88305" y="659773"/>
            <a:ext cx="2070272" cy="24020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47527" y="174610"/>
            <a:ext cx="3372394" cy="33723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87798" y="3644877"/>
            <a:ext cx="2832123" cy="2832123"/>
          </a:xfrm>
          <a:prstGeom prst="rect">
            <a:avLst/>
          </a:prstGeom>
        </p:spPr>
      </p:pic>
      <p:pic>
        <p:nvPicPr>
          <p:cNvPr id="8" name="Рисунок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0415" y="3547004"/>
            <a:ext cx="3004729" cy="3310996"/>
          </a:xfrm>
          <a:prstGeom prst="rect">
            <a:avLst/>
          </a:prstGeom>
        </p:spPr>
      </p:pic>
      <p:pic>
        <p:nvPicPr>
          <p:cNvPr id="9" name="Рисунок 8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3018" y="4946158"/>
            <a:ext cx="7905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742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2000"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3"/>
          <a:srcRect b="62"/>
          <a:stretch/>
        </p:blipFill>
        <p:spPr>
          <a:xfrm>
            <a:off x="776015" y="734525"/>
            <a:ext cx="2698705" cy="16590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4"/>
          <a:srcRect b="-42" r="-85"/>
          <a:stretch/>
        </p:blipFill>
        <p:spPr>
          <a:xfrm>
            <a:off x="776015" y="3624871"/>
            <a:ext cx="2638697" cy="2882063"/>
          </a:xfrm>
          <a:prstGeom prst="rect">
            <a:avLst/>
          </a:prstGeom>
        </p:spPr>
      </p:pic>
      <p:pic>
        <p:nvPicPr>
          <p:cNvPr descr="http://deti.sbornik-mudrosti.ru/wp-content/uploads/skovoroda-kartinki-posudy-dlja-detej.jpg" id="1026" name="Picture 2">
            <a:hlinkClick action="ppaction://hlinksldjump" r:id="rId5"/>
          </p:cNvPr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6" r="26"/>
          <a:stretch/>
        </p:blipFill>
        <p:spPr bwMode="auto">
          <a:xfrm>
            <a:off x="7344607" y="438835"/>
            <a:ext cx="4249768" cy="235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7"/>
          <a:stretch>
            <a:fillRect/>
          </a:stretch>
        </p:blipFill>
        <p:spPr>
          <a:xfrm>
            <a:off x="8426300" y="3251017"/>
            <a:ext cx="3255917" cy="3255917"/>
          </a:xfrm>
          <a:prstGeom prst="rect">
            <a:avLst/>
          </a:prstGeom>
        </p:spPr>
      </p:pic>
      <p:pic>
        <p:nvPicPr>
          <p:cNvPr id="7" name="Рисунок 6">
            <a:hlinkClick action="ppaction://hlinksldjump" r:id="rId5"/>
          </p:cNvPr>
          <p:cNvPicPr>
            <a:picLocks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69491" y="4878975"/>
            <a:ext cx="7905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293746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7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8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9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10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"/>
                  </p:tgtEl>
                </p:cond>
              </p:nextCondLst>
            </p:seq>
            <p:seq concurrent="1" nextAc="seek">
              <p:cTn evtFilter="cancelBubble" fill="hold" id="11" nodeType="interactiveSeq" restart="whenNotActive">
                <p:stCondLst>
                  <p:cond delay="0" evt="onClick">
                    <p:tgtEl>
                      <p:spTgt spid="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2">
                      <p:stCondLst>
                        <p:cond delay="0"/>
                      </p:stCondLst>
                      <p:childTnLst>
                        <p:par>
                          <p:cTn fill="hold" id="13">
                            <p:stCondLst>
                              <p:cond delay="0"/>
                            </p:stCondLst>
                            <p:childTnLst>
                              <p:par>
                                <p:cTn fill="hold" id="14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100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16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200" fill="hold" id="17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200" fill="hold" id="18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200" fill="hold" id="19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"/>
                  </p:tgtEl>
                </p:cond>
              </p:nextCondLst>
            </p:seq>
            <p:seq concurrent="1" nextAc="seek">
              <p:cTn evtFilter="cancelBubble" fill="hold" id="20" nodeType="interactiveSeq" restart="whenNotActive">
                <p:stCondLst>
                  <p:cond delay="0" evt="onClick">
                    <p:tgtEl>
                      <p:spTgt spid="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1">
                      <p:stCondLst>
                        <p:cond delay="0"/>
                      </p:stCondLst>
                      <p:childTnLst>
                        <p:par>
                          <p:cTn fill="hold" id="22">
                            <p:stCondLst>
                              <p:cond delay="0"/>
                            </p:stCondLst>
                            <p:childTnLst>
                              <p:par>
                                <p:cTn fill="hold" id="23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25" nodeType="withEffect" presetClass="entr" presetID="1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delay="0" evt="begin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delay="0" evt="onStopAudio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name="applause.wav" r:embed="rId2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6"/>
                  </p:tgtEl>
                </p:cond>
              </p:nextCondLst>
            </p:seq>
            <p:seq concurrent="1" nextAc="seek">
              <p:cTn evtFilter="cancelBubble" fill="hold" id="27" nodeType="interactiveSeq" restart="whenNotActive">
                <p:stCondLst>
                  <p:cond delay="0" evt="onClick">
                    <p:tgtEl>
                      <p:spTgt spid="102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28">
                      <p:stCondLst>
                        <p:cond delay="0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mph" presetID="32" presetSubtype="0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dur="50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100" fill="hold" id="32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dur="100" fill="hold" id="33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dur="100" fill="hold" id="34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dur="100" fill="hold" id="35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1879" y="558944"/>
            <a:ext cx="2360838" cy="2346174"/>
          </a:xfrm>
          <a:prstGeom prst="rect">
            <a:avLst/>
          </a:prstGeom>
        </p:spPr>
      </p:pic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116" y="3850843"/>
            <a:ext cx="3264626" cy="2513762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35409" y="3850843"/>
            <a:ext cx="3234690" cy="2840103"/>
          </a:xfrm>
          <a:prstGeom prst="rect">
            <a:avLst/>
          </a:prstGeom>
        </p:spPr>
      </p:pic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97977" y="394606"/>
            <a:ext cx="3509554" cy="35095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63241" y="1732031"/>
            <a:ext cx="7905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2858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8000"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7433" y="1018003"/>
            <a:ext cx="2134144" cy="949044"/>
          </a:xfrm>
          <a:prstGeom prst="rect">
            <a:avLst/>
          </a:prstGeom>
        </p:spPr>
      </p:pic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3118" y="3857218"/>
            <a:ext cx="3238059" cy="2545894"/>
          </a:xfrm>
          <a:prstGeom prst="rect">
            <a:avLst/>
          </a:prstGeom>
        </p:spPr>
      </p:pic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184548" y="630852"/>
            <a:ext cx="2672390" cy="26723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697548" y="3827372"/>
            <a:ext cx="2802527" cy="2790516"/>
          </a:xfrm>
          <a:prstGeom prst="rect">
            <a:avLst/>
          </a:prstGeom>
        </p:spPr>
      </p:pic>
      <p:pic>
        <p:nvPicPr>
          <p:cNvPr id="9" name="Рисунок 8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0168" y="5130165"/>
            <a:ext cx="7905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745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6000"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lkam\Desktop\orig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2905" y="528638"/>
            <a:ext cx="7620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95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8</Words>
  <Application>Microsoft Office PowerPoint</Application>
  <PresentationFormat>Произвольный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Дидактическая игра  «Четвертый лишний» для детей старшей группы 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Pc</cp:lastModifiedBy>
  <cp:revision>41</cp:revision>
  <dcterms:created xsi:type="dcterms:W3CDTF">2017-11-24T16:50:26Z</dcterms:created>
  <dcterms:modified xsi:type="dcterms:W3CDTF">2019-03-19T10:36:40Z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554991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