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</p:sldIdLst>
  <p:sldSz cx="9906000" cy="6858000" type="A4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1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0E04-ED53-4373-BA05-633CC95A6D8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4C06-7C3C-4E9F-A102-D38255AB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336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0E04-ED53-4373-BA05-633CC95A6D8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4C06-7C3C-4E9F-A102-D38255AB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20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0E04-ED53-4373-BA05-633CC95A6D8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4C06-7C3C-4E9F-A102-D38255AB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928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0E04-ED53-4373-BA05-633CC95A6D8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4C06-7C3C-4E9F-A102-D38255AB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494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0E04-ED53-4373-BA05-633CC95A6D8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4C06-7C3C-4E9F-A102-D38255AB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962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0E04-ED53-4373-BA05-633CC95A6D8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4C06-7C3C-4E9F-A102-D38255AB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10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0E04-ED53-4373-BA05-633CC95A6D8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4C06-7C3C-4E9F-A102-D38255AB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336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0E04-ED53-4373-BA05-633CC95A6D8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4C06-7C3C-4E9F-A102-D38255AB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699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0E04-ED53-4373-BA05-633CC95A6D8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4C06-7C3C-4E9F-A102-D38255AB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154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0E04-ED53-4373-BA05-633CC95A6D8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4C06-7C3C-4E9F-A102-D38255AB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852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0E04-ED53-4373-BA05-633CC95A6D8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4C06-7C3C-4E9F-A102-D38255AB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00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80E04-ED53-4373-BA05-633CC95A6D8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E4C06-7C3C-4E9F-A102-D38255ABE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616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упить фотообои Мультяшный космос на Wall-photo.ru - интернет магазин  фотообоев. Недорогие фотообои на зака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21794" y="2519464"/>
            <a:ext cx="619651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В космосе так здорово! </a:t>
            </a:r>
            <a:endParaRPr lang="ru-RU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Звёзды </a:t>
            </a: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и планеты </a:t>
            </a:r>
            <a:endParaRPr lang="ru-RU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В </a:t>
            </a: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чёрной невесомости </a:t>
            </a:r>
            <a:endParaRPr lang="ru-RU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Медленно </a:t>
            </a: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плывут! </a:t>
            </a:r>
            <a:endParaRPr lang="ru-RU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В </a:t>
            </a: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космосе так здорово! </a:t>
            </a:r>
            <a:endParaRPr lang="ru-RU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Острые </a:t>
            </a: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ракеты </a:t>
            </a:r>
            <a:endParaRPr lang="ru-RU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На </a:t>
            </a: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огромной скорости </a:t>
            </a:r>
            <a:endParaRPr lang="ru-RU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Мчатся </a:t>
            </a: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там и тут!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/>
            </a:r>
            <a:b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/>
            </a:r>
            <a:b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</a:b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9300" y="1643976"/>
            <a:ext cx="8161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апреля-День космонавтики</a:t>
            </a:r>
            <a:endParaRPr lang="ru-RU" sz="28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512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упить фотообои Мультяшный космос на Wall-photo.ru - интернет магазин  фотообоев. Недорогие фотообои на зака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677" y="1063015"/>
            <a:ext cx="3485949" cy="43942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26086" y="5087884"/>
            <a:ext cx="2344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solidFill>
                  <a:schemeClr val="bg1"/>
                </a:solidFill>
              </a:rPr>
              <a:t>Шальнева</a:t>
            </a:r>
            <a:r>
              <a:rPr lang="ru-RU" b="1" i="1" dirty="0" smtClean="0">
                <a:solidFill>
                  <a:schemeClr val="bg1"/>
                </a:solidFill>
              </a:rPr>
              <a:t> Варвара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98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Купить фотообои Мультяшный космос на Wall-photo.ru - интернет магазин  фотообоев. Недорогие фотообои на зака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899" y="1321745"/>
            <a:ext cx="5410201" cy="40576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86401" y="5010064"/>
            <a:ext cx="2344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Петренко Максим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83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упить фотообои Мультяшный космос на Wall-photo.ru - интернет магазин  фотообоев. Недорогие фотообои на зака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914381" y="629159"/>
            <a:ext cx="3907038" cy="53210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40486" y="4873877"/>
            <a:ext cx="2344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Копылова Ксюша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96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38</Words>
  <Application>Microsoft Office PowerPoint</Application>
  <PresentationFormat>Лист A4 (210x297 мм)</PresentationFormat>
  <Paragraphs>12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Century Schoolbook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6</cp:revision>
  <dcterms:created xsi:type="dcterms:W3CDTF">2022-04-10T16:05:57Z</dcterms:created>
  <dcterms:modified xsi:type="dcterms:W3CDTF">2022-04-10T18:14:27Z</dcterms:modified>
</cp:coreProperties>
</file>