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6"/>
  </p:notesMasterIdLst>
  <p:sldIdLst>
    <p:sldId id="256" r:id="rId2"/>
    <p:sldId id="258" r:id="rId3"/>
    <p:sldId id="266" r:id="rId4"/>
    <p:sldId id="259" r:id="rId5"/>
    <p:sldId id="265" r:id="rId6"/>
    <p:sldId id="269" r:id="rId7"/>
    <p:sldId id="260" r:id="rId8"/>
    <p:sldId id="270" r:id="rId9"/>
    <p:sldId id="261" r:id="rId10"/>
    <p:sldId id="271" r:id="rId11"/>
    <p:sldId id="264" r:id="rId12"/>
    <p:sldId id="273" r:id="rId13"/>
    <p:sldId id="274" r:id="rId14"/>
    <p:sldId id="27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317C7"/>
    <a:srgbClr val="A53598"/>
    <a:srgbClr val="93FFFF"/>
    <a:srgbClr val="FFFFFF"/>
    <a:srgbClr val="0099CC"/>
    <a:srgbClr val="33CCCC"/>
    <a:srgbClr val="00B6F6"/>
    <a:srgbClr val="FF66CC"/>
    <a:srgbClr val="66FFFF"/>
    <a:srgbClr val="B8822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3137" autoAdjust="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0FC23D-64C1-41C3-BF5A-CB1499625F6C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A96883-9308-4BCD-8B0B-13E5875B59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96915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4FE2C-5779-4608-B4FC-4A4286E756A9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544DB7A-33B6-4987-A83E-DFF92B57EF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4FE2C-5779-4608-B4FC-4A4286E756A9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4DB7A-33B6-4987-A83E-DFF92B57EF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4FE2C-5779-4608-B4FC-4A4286E756A9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4DB7A-33B6-4987-A83E-DFF92B57EF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4FE2C-5779-4608-B4FC-4A4286E756A9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544DB7A-33B6-4987-A83E-DFF92B57EF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4FE2C-5779-4608-B4FC-4A4286E756A9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4DB7A-33B6-4987-A83E-DFF92B57EF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4FE2C-5779-4608-B4FC-4A4286E756A9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4DB7A-33B6-4987-A83E-DFF92B57EF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4FE2C-5779-4608-B4FC-4A4286E756A9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544DB7A-33B6-4987-A83E-DFF92B57EF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4FE2C-5779-4608-B4FC-4A4286E756A9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4DB7A-33B6-4987-A83E-DFF92B57EF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4FE2C-5779-4608-B4FC-4A4286E756A9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4DB7A-33B6-4987-A83E-DFF92B57EF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4FE2C-5779-4608-B4FC-4A4286E756A9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4DB7A-33B6-4987-A83E-DFF92B57EF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4FE2C-5779-4608-B4FC-4A4286E756A9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4DB7A-33B6-4987-A83E-DFF92B57EF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FC4FE2C-5779-4608-B4FC-4A4286E756A9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544DB7A-33B6-4987-A83E-DFF92B57EF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шаблон для презентации деревь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627784" y="5733256"/>
            <a:ext cx="4479032" cy="723528"/>
          </a:xfrm>
        </p:spPr>
        <p:txBody>
          <a:bodyPr>
            <a:normAutofit fontScale="92500"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Воспитатель</a:t>
            </a:r>
            <a:r>
              <a:rPr lang="ru-RU" b="1" smtClean="0">
                <a:solidFill>
                  <a:schemeClr val="accent6">
                    <a:lumMod val="50000"/>
                  </a:schemeClr>
                </a:solidFill>
              </a:rPr>
              <a:t>: Шпилька Е.Ю.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1772816"/>
            <a:ext cx="714971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«Деревья нашего леса»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8" name="Picture 4" descr="Картинки по запросу анимашки деревья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73102" y="2564904"/>
            <a:ext cx="3070898" cy="4084294"/>
          </a:xfrm>
          <a:prstGeom prst="rect">
            <a:avLst/>
          </a:prstGeom>
          <a:noFill/>
        </p:spPr>
      </p:pic>
      <p:pic>
        <p:nvPicPr>
          <p:cNvPr id="1030" name="Picture 6" descr="Картинки по запросу анимашки деревья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536" y="2780928"/>
            <a:ext cx="3779912" cy="3662315"/>
          </a:xfrm>
          <a:prstGeom prst="rect">
            <a:avLst/>
          </a:prstGeom>
          <a:noFill/>
        </p:spPr>
      </p:pic>
      <p:sp>
        <p:nvSpPr>
          <p:cNvPr id="7" name="Подзаголовок 3"/>
          <p:cNvSpPr txBox="1">
            <a:spLocks/>
          </p:cNvSpPr>
          <p:nvPr/>
        </p:nvSpPr>
        <p:spPr>
          <a:xfrm>
            <a:off x="2771800" y="188640"/>
            <a:ext cx="4479032" cy="723528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шаблон для презентации деревь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 txBox="1">
            <a:spLocks/>
          </p:cNvSpPr>
          <p:nvPr/>
        </p:nvSpPr>
        <p:spPr>
          <a:xfrm>
            <a:off x="251520" y="620688"/>
            <a:ext cx="8568951" cy="64090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+mj-ea"/>
                <a:cs typeface="Arial" pitchFamily="34" charset="0"/>
              </a:rPr>
              <a:t>В чем польза тополиных листочков?</a:t>
            </a:r>
            <a:endParaRPr kumimoji="0" lang="ru-RU" sz="3200" b="1" i="0" u="none" strike="noStrike" kern="1200" cap="none" spc="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39938" name="Picture 2" descr="Картинки по запросу листья топол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412776"/>
            <a:ext cx="7704856" cy="52166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шаблон для презентации деревь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6626" name="Picture 2" descr="Картинки по запросу части дерев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0"/>
            <a:ext cx="5184576" cy="6858000"/>
          </a:xfrm>
          <a:prstGeom prst="rect">
            <a:avLst/>
          </a:prstGeom>
          <a:noFill/>
        </p:spPr>
      </p:pic>
      <p:sp>
        <p:nvSpPr>
          <p:cNvPr id="5" name="Подзаголовок 3"/>
          <p:cNvSpPr txBox="1">
            <a:spLocks/>
          </p:cNvSpPr>
          <p:nvPr/>
        </p:nvSpPr>
        <p:spPr>
          <a:xfrm>
            <a:off x="467544" y="1772816"/>
            <a:ext cx="1152128" cy="4032448"/>
          </a:xfrm>
          <a:prstGeom prst="rect">
            <a:avLst/>
          </a:prstGeom>
        </p:spPr>
        <p:txBody>
          <a:bodyPr vert="wordArtVert">
            <a:noAutofit/>
          </a:bodyPr>
          <a:lstStyle/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Части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" name="Подзаголовок 3"/>
          <p:cNvSpPr txBox="1">
            <a:spLocks/>
          </p:cNvSpPr>
          <p:nvPr/>
        </p:nvSpPr>
        <p:spPr>
          <a:xfrm>
            <a:off x="7596336" y="1412776"/>
            <a:ext cx="1152128" cy="4752528"/>
          </a:xfrm>
          <a:prstGeom prst="rect">
            <a:avLst/>
          </a:prstGeom>
        </p:spPr>
        <p:txBody>
          <a:bodyPr vert="wordArtVert">
            <a:noAutofit/>
          </a:bodyPr>
          <a:lstStyle/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дерева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шаблон для презентации деревь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2"/>
          <p:cNvSpPr txBox="1">
            <a:spLocks/>
          </p:cNvSpPr>
          <p:nvPr/>
        </p:nvSpPr>
        <p:spPr>
          <a:xfrm>
            <a:off x="251520" y="0"/>
            <a:ext cx="8568951" cy="64090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+mj-ea"/>
                <a:cs typeface="Arial" pitchFamily="34" charset="0"/>
              </a:rPr>
              <a:t>Для чего нужно дерево?</a:t>
            </a:r>
            <a:endParaRPr kumimoji="0" lang="ru-RU" sz="3200" b="1" i="0" u="none" strike="noStrike" kern="1200" cap="none" spc="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41986" name="Picture 2" descr="Картинки по запросу анимашки снегирь на рябин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604817"/>
            <a:ext cx="3166432" cy="3253183"/>
          </a:xfrm>
          <a:prstGeom prst="rect">
            <a:avLst/>
          </a:prstGeom>
          <a:noFill/>
        </p:spPr>
      </p:pic>
      <p:pic>
        <p:nvPicPr>
          <p:cNvPr id="41988" name="Picture 4" descr="Картинки по запросу лось ест листья дерева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49017" y="2924944"/>
            <a:ext cx="5494983" cy="3681639"/>
          </a:xfrm>
          <a:prstGeom prst="rect">
            <a:avLst/>
          </a:prstGeom>
          <a:noFill/>
        </p:spPr>
      </p:pic>
      <p:pic>
        <p:nvPicPr>
          <p:cNvPr id="41990" name="Picture 6" descr="Картинки по запросу гусеница ест листья дерева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548681"/>
            <a:ext cx="4355976" cy="3187300"/>
          </a:xfrm>
          <a:prstGeom prst="rect">
            <a:avLst/>
          </a:prstGeom>
          <a:noFill/>
        </p:spPr>
      </p:pic>
      <p:sp>
        <p:nvSpPr>
          <p:cNvPr id="8" name="Подзаголовок 3"/>
          <p:cNvSpPr txBox="1">
            <a:spLocks/>
          </p:cNvSpPr>
          <p:nvPr/>
        </p:nvSpPr>
        <p:spPr>
          <a:xfrm>
            <a:off x="5148064" y="1124744"/>
            <a:ext cx="3348880" cy="936104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Столовая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Пятно 1 8"/>
          <p:cNvSpPr/>
          <p:nvPr/>
        </p:nvSpPr>
        <p:spPr>
          <a:xfrm>
            <a:off x="4355976" y="548680"/>
            <a:ext cx="4464496" cy="2088232"/>
          </a:xfrm>
          <a:prstGeom prst="irregularSeal1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шаблон для презентации деревь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2"/>
          <p:cNvSpPr txBox="1">
            <a:spLocks/>
          </p:cNvSpPr>
          <p:nvPr/>
        </p:nvSpPr>
        <p:spPr>
          <a:xfrm>
            <a:off x="251520" y="0"/>
            <a:ext cx="8568951" cy="64090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+mj-ea"/>
                <a:cs typeface="Arial" pitchFamily="34" charset="0"/>
              </a:rPr>
              <a:t>Для чего нужно дерево?</a:t>
            </a:r>
            <a:endParaRPr kumimoji="0" lang="ru-RU" sz="3200" b="1" i="0" u="none" strike="noStrike" kern="1200" cap="none" spc="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8" name="Подзаголовок 3"/>
          <p:cNvSpPr txBox="1">
            <a:spLocks/>
          </p:cNvSpPr>
          <p:nvPr/>
        </p:nvSpPr>
        <p:spPr>
          <a:xfrm rot="20959989">
            <a:off x="683568" y="1124744"/>
            <a:ext cx="2916832" cy="936104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ru-RU" sz="4400" b="1" noProof="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Жильё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Пятно 1 8"/>
          <p:cNvSpPr/>
          <p:nvPr/>
        </p:nvSpPr>
        <p:spPr>
          <a:xfrm rot="20965964">
            <a:off x="0" y="476672"/>
            <a:ext cx="4464496" cy="2088232"/>
          </a:xfrm>
          <a:prstGeom prst="irregularSeal1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3010" name="Picture 2" descr="Картинки по запросу откладывание личинок на  дерева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31840" y="4005064"/>
            <a:ext cx="3996444" cy="2664296"/>
          </a:xfrm>
          <a:prstGeom prst="rect">
            <a:avLst/>
          </a:prstGeom>
          <a:noFill/>
        </p:spPr>
      </p:pic>
      <p:pic>
        <p:nvPicPr>
          <p:cNvPr id="43012" name="Picture 4" descr="Картинки по запросу откладывание личинок на  дерев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>
            <a:off x="6051612" y="3523692"/>
            <a:ext cx="4051176" cy="2133601"/>
          </a:xfrm>
          <a:prstGeom prst="rect">
            <a:avLst/>
          </a:prstGeom>
          <a:noFill/>
        </p:spPr>
      </p:pic>
      <p:pic>
        <p:nvPicPr>
          <p:cNvPr id="43014" name="Picture 6" descr="Картинки по запросу анимашки белка в дупле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2276872"/>
            <a:ext cx="3248025" cy="4333875"/>
          </a:xfrm>
          <a:prstGeom prst="rect">
            <a:avLst/>
          </a:prstGeom>
          <a:noFill/>
        </p:spPr>
      </p:pic>
      <p:pic>
        <p:nvPicPr>
          <p:cNvPr id="43016" name="Picture 8" descr="Картинки по запросу анимашки гнездо вороны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635896" y="620688"/>
            <a:ext cx="4289748" cy="28598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3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шаблон для презентации деревь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2"/>
          <p:cNvSpPr txBox="1">
            <a:spLocks/>
          </p:cNvSpPr>
          <p:nvPr/>
        </p:nvSpPr>
        <p:spPr>
          <a:xfrm>
            <a:off x="251520" y="0"/>
            <a:ext cx="8568951" cy="64090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+mj-ea"/>
                <a:cs typeface="Arial" pitchFamily="34" charset="0"/>
              </a:rPr>
              <a:t>Для чего нужно дерево?</a:t>
            </a:r>
            <a:endParaRPr kumimoji="0" lang="ru-RU" sz="3200" b="1" i="0" u="none" strike="noStrike" kern="1200" cap="none" spc="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8" name="Подзаголовок 3"/>
          <p:cNvSpPr txBox="1">
            <a:spLocks/>
          </p:cNvSpPr>
          <p:nvPr/>
        </p:nvSpPr>
        <p:spPr>
          <a:xfrm>
            <a:off x="5580112" y="1124744"/>
            <a:ext cx="2916832" cy="936104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Пища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Пятно 1 8"/>
          <p:cNvSpPr/>
          <p:nvPr/>
        </p:nvSpPr>
        <p:spPr>
          <a:xfrm>
            <a:off x="4355976" y="548680"/>
            <a:ext cx="4464496" cy="2088232"/>
          </a:xfrm>
          <a:prstGeom prst="irregularSeal1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4034" name="Picture 2" descr="Картинки по запросу заяц ест кору дерева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1700808"/>
            <a:ext cx="4116735" cy="4722688"/>
          </a:xfrm>
          <a:prstGeom prst="rect">
            <a:avLst/>
          </a:prstGeom>
          <a:noFill/>
        </p:spPr>
      </p:pic>
      <p:pic>
        <p:nvPicPr>
          <p:cNvPr id="44036" name="Picture 4" descr="Картинки по запросу заяц прячется под дерева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36096" y="2711566"/>
            <a:ext cx="3348252" cy="38857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шаблон для презентации деревь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2"/>
          <p:cNvSpPr txBox="1">
            <a:spLocks/>
          </p:cNvSpPr>
          <p:nvPr/>
        </p:nvSpPr>
        <p:spPr>
          <a:xfrm>
            <a:off x="1853339" y="699865"/>
            <a:ext cx="5127104" cy="807837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+mj-ea"/>
                <a:cs typeface="Arial" pitchFamily="34" charset="0"/>
              </a:rPr>
              <a:t>Загадки.</a:t>
            </a:r>
            <a:endParaRPr kumimoji="0" lang="ru-RU" sz="4800" b="1" i="0" u="none" strike="noStrike" kern="1200" cap="none" spc="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6" name="Подзаголовок 3"/>
          <p:cNvSpPr txBox="1">
            <a:spLocks/>
          </p:cNvSpPr>
          <p:nvPr/>
        </p:nvSpPr>
        <p:spPr>
          <a:xfrm>
            <a:off x="467544" y="1772816"/>
            <a:ext cx="5112568" cy="36004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Белоствольные красавицы</a:t>
            </a:r>
          </a:p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Дружно встали у дорожки,</a:t>
            </a:r>
          </a:p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Книзу веточки спускаются,</a:t>
            </a:r>
          </a:p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А на веточках серёжки.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32770" name="Picture 2" descr="Картинки по запросу анимашки берез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6672" y="1052736"/>
            <a:ext cx="4252710" cy="5410572"/>
          </a:xfrm>
          <a:prstGeom prst="rect">
            <a:avLst/>
          </a:prstGeom>
          <a:noFill/>
        </p:spPr>
      </p:pic>
      <p:pic>
        <p:nvPicPr>
          <p:cNvPr id="32772" name="Picture 4" descr="Картинки по запросу анимашки сережки березы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573016"/>
            <a:ext cx="3733081" cy="36393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шаблон для презентации деревь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4820" name="Picture 4" descr="Картинки по запросу анимашки русская печь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49266" y="1556792"/>
            <a:ext cx="5094734" cy="5094734"/>
          </a:xfrm>
          <a:prstGeom prst="rect">
            <a:avLst/>
          </a:prstGeom>
          <a:noFill/>
        </p:spPr>
      </p:pic>
      <p:pic>
        <p:nvPicPr>
          <p:cNvPr id="5" name="Picture 2" descr="Картинки по запросу поленья  березы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124744"/>
            <a:ext cx="4762500" cy="319087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85721" y="0"/>
            <a:ext cx="88582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Какую пользу приносит человеку?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шаблон для презентации деревь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3"/>
          <p:cNvSpPr txBox="1">
            <a:spLocks/>
          </p:cNvSpPr>
          <p:nvPr/>
        </p:nvSpPr>
        <p:spPr>
          <a:xfrm>
            <a:off x="467544" y="1772816"/>
            <a:ext cx="5112568" cy="36004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980728"/>
            <a:ext cx="4248472" cy="489364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В лесу среди берёз, осин</a:t>
            </a:r>
          </a:p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растёт огромный исполин.</a:t>
            </a:r>
          </a:p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Кудрявой кроною большой</a:t>
            </a:r>
          </a:p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шумит в лесах он день-деньской.</a:t>
            </a:r>
          </a:p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Он - царь деревьев на Руси!</a:t>
            </a:r>
          </a:p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(Кого угодно ты спроси!)</a:t>
            </a:r>
          </a:p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Его обходит лесоруб -</a:t>
            </a:r>
          </a:p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ведь слишком твёрд и крепок ... 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31746" name="Picture 2" descr="Картинки по запросу анимашки дуб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47617" y="1052736"/>
            <a:ext cx="5396384" cy="6480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шаблон для презентации деревь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5606" name="Picture 6" descr="Картинки по запросу анимашки кабан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7" y="836712"/>
            <a:ext cx="3429787" cy="2159497"/>
          </a:xfrm>
          <a:prstGeom prst="rect">
            <a:avLst/>
          </a:prstGeom>
          <a:noFill/>
        </p:spPr>
      </p:pic>
      <p:pic>
        <p:nvPicPr>
          <p:cNvPr id="25608" name="Picture 8" descr="Картинки по запросу анимация олень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28184" y="674075"/>
            <a:ext cx="2642593" cy="2870382"/>
          </a:xfrm>
          <a:prstGeom prst="rect">
            <a:avLst/>
          </a:prstGeom>
          <a:noFill/>
        </p:spPr>
      </p:pic>
      <p:pic>
        <p:nvPicPr>
          <p:cNvPr id="25610" name="Picture 10" descr="Картинки по запросу анимашки полевая мышь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183560" y="3933056"/>
            <a:ext cx="3960440" cy="2582705"/>
          </a:xfrm>
          <a:prstGeom prst="rect">
            <a:avLst/>
          </a:prstGeom>
          <a:noFill/>
        </p:spPr>
      </p:pic>
      <p:pic>
        <p:nvPicPr>
          <p:cNvPr id="8" name="Picture 4" descr="Картинки по запросу анимашки желуди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83768" y="1916832"/>
            <a:ext cx="4104456" cy="2722624"/>
          </a:xfrm>
          <a:prstGeom prst="rect">
            <a:avLst/>
          </a:prstGeom>
          <a:noFill/>
        </p:spPr>
      </p:pic>
      <p:pic>
        <p:nvPicPr>
          <p:cNvPr id="25612" name="Picture 12" descr="Картинки по запросу анимашки сойка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3645024"/>
            <a:ext cx="3569970" cy="3212976"/>
          </a:xfrm>
          <a:prstGeom prst="rect">
            <a:avLst/>
          </a:prstGeom>
          <a:noFill/>
        </p:spPr>
      </p:pic>
      <p:sp>
        <p:nvSpPr>
          <p:cNvPr id="11" name="Заголовок 2"/>
          <p:cNvSpPr txBox="1">
            <a:spLocks/>
          </p:cNvSpPr>
          <p:nvPr/>
        </p:nvSpPr>
        <p:spPr>
          <a:xfrm>
            <a:off x="251520" y="404664"/>
            <a:ext cx="8568951" cy="64090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+mj-ea"/>
                <a:cs typeface="Arial" pitchFamily="34" charset="0"/>
              </a:rPr>
              <a:t>Кто любит полакомиться желудями?</a:t>
            </a:r>
            <a:endParaRPr kumimoji="0" lang="ru-RU" sz="3200" b="1" i="0" u="none" strike="noStrike" kern="1200" cap="none" spc="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шаблон для презентации деревь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7890" name="Picture 2" descr="Картинки по запросу анимации корабл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412776"/>
            <a:ext cx="4191000" cy="4762500"/>
          </a:xfrm>
          <a:prstGeom prst="rect">
            <a:avLst/>
          </a:prstGeom>
          <a:noFill/>
        </p:spPr>
      </p:pic>
      <p:sp>
        <p:nvSpPr>
          <p:cNvPr id="4" name="Заголовок 2"/>
          <p:cNvSpPr txBox="1">
            <a:spLocks/>
          </p:cNvSpPr>
          <p:nvPr/>
        </p:nvSpPr>
        <p:spPr>
          <a:xfrm>
            <a:off x="395536" y="0"/>
            <a:ext cx="8280919" cy="720081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+mj-ea"/>
                <a:cs typeface="Arial" pitchFamily="34" charset="0"/>
              </a:rPr>
              <a:t>Польза для человека:</a:t>
            </a:r>
            <a:endParaRPr kumimoji="0" lang="ru-RU" sz="4800" b="1" i="0" u="none" strike="noStrike" kern="1200" cap="none" spc="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37892" name="Picture 4" descr="Картинки по запросу дуб в столярном производств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3938" y="877723"/>
            <a:ext cx="4097964" cy="2808312"/>
          </a:xfrm>
          <a:prstGeom prst="rect">
            <a:avLst/>
          </a:prstGeom>
          <a:noFill/>
        </p:spPr>
      </p:pic>
      <p:pic>
        <p:nvPicPr>
          <p:cNvPr id="37894" name="Picture 6" descr="Картинки по запросу дуб в столярном производстве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76056" y="3807042"/>
            <a:ext cx="4067944" cy="3050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шаблон для презентации деревь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544" y="980728"/>
            <a:ext cx="4536504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Что же это за девица:</a:t>
            </a:r>
          </a:p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Не швея, не мастерица,</a:t>
            </a:r>
          </a:p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Ничего сама не шьёт,</a:t>
            </a:r>
          </a:p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А в иголках круглый год.</a:t>
            </a:r>
          </a:p>
        </p:txBody>
      </p:sp>
      <p:pic>
        <p:nvPicPr>
          <p:cNvPr id="30722" name="Picture 2" descr="Картинки по запросу анимашки ель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0"/>
            <a:ext cx="4860032" cy="6858000"/>
          </a:xfrm>
          <a:prstGeom prst="rect">
            <a:avLst/>
          </a:prstGeom>
          <a:noFill/>
        </p:spPr>
      </p:pic>
      <p:pic>
        <p:nvPicPr>
          <p:cNvPr id="30724" name="Picture 4" descr="Картинки по запросу анимашки еловые шишки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0518856">
            <a:off x="323528" y="3140968"/>
            <a:ext cx="3663547" cy="35558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шаблон для презентации деревь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2"/>
          <p:cNvSpPr txBox="1">
            <a:spLocks/>
          </p:cNvSpPr>
          <p:nvPr/>
        </p:nvSpPr>
        <p:spPr>
          <a:xfrm>
            <a:off x="395536" y="0"/>
            <a:ext cx="8280919" cy="720081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+mj-ea"/>
                <a:cs typeface="Arial" pitchFamily="34" charset="0"/>
              </a:rPr>
              <a:t>Польза для человека:</a:t>
            </a:r>
            <a:endParaRPr kumimoji="0" lang="ru-RU" sz="4800" b="1" i="0" u="none" strike="noStrike" kern="1200" cap="none" spc="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38916" name="Picture 4" descr="Картинки по запросу мебель из ел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81500" y="2060848"/>
            <a:ext cx="4762500" cy="4543426"/>
          </a:xfrm>
          <a:prstGeom prst="rect">
            <a:avLst/>
          </a:prstGeom>
          <a:noFill/>
        </p:spPr>
      </p:pic>
      <p:pic>
        <p:nvPicPr>
          <p:cNvPr id="38918" name="Picture 6" descr="Картинки по запросу бумага из еловой древесины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3140968"/>
            <a:ext cx="3851920" cy="3423929"/>
          </a:xfrm>
          <a:prstGeom prst="rect">
            <a:avLst/>
          </a:prstGeom>
          <a:noFill/>
        </p:spPr>
      </p:pic>
      <p:pic>
        <p:nvPicPr>
          <p:cNvPr id="38920" name="Picture 8" descr="Картинки по запросу музыкальные инструменты из ели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1520" y="764704"/>
            <a:ext cx="3960440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шаблон для презентации деревь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3"/>
          <p:cNvSpPr txBox="1">
            <a:spLocks/>
          </p:cNvSpPr>
          <p:nvPr/>
        </p:nvSpPr>
        <p:spPr>
          <a:xfrm>
            <a:off x="323528" y="1124744"/>
            <a:ext cx="4392488" cy="36004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14350" marR="0" lvl="0" indent="-51435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Белый пух с него слетает</a:t>
            </a:r>
          </a:p>
          <a:p>
            <a:pPr marL="514350" marR="0" lvl="0" indent="-51435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 на землю оседает,</a:t>
            </a:r>
          </a:p>
          <a:p>
            <a:pPr marL="514350" marR="0" lvl="0" indent="-51435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Лёгкий, чистый и воздушный,</a:t>
            </a:r>
          </a:p>
          <a:p>
            <a:pPr marL="514350" marR="0" lvl="0" indent="-51435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Ветру тёплому послушный.</a:t>
            </a:r>
          </a:p>
          <a:p>
            <a:pPr marL="514350" marR="0" lvl="0" indent="-51435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Он с деревьев облетает,</a:t>
            </a:r>
          </a:p>
          <a:p>
            <a:pPr marL="514350" marR="0" lvl="0" indent="-51435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 с каких? Кто, дети, знает?</a:t>
            </a:r>
          </a:p>
        </p:txBody>
      </p:sp>
      <p:pic>
        <p:nvPicPr>
          <p:cNvPr id="29698" name="Picture 2" descr="Картинки по запросу анимашки тополь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43496" y="764704"/>
            <a:ext cx="4900504" cy="56166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2603</TotalTime>
  <Words>172</Words>
  <Application>Microsoft Office PowerPoint</Application>
  <PresentationFormat>Экран (4:3)</PresentationFormat>
  <Paragraphs>38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сюжетно-ролевой игры</dc:title>
  <dc:creator>User</dc:creator>
  <cp:lastModifiedBy>Admin</cp:lastModifiedBy>
  <cp:revision>283</cp:revision>
  <dcterms:created xsi:type="dcterms:W3CDTF">2012-05-03T10:24:15Z</dcterms:created>
  <dcterms:modified xsi:type="dcterms:W3CDTF">2022-03-23T06:53:01Z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1481885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