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7" r:id="rId6"/>
    <p:sldId id="265" r:id="rId7"/>
    <p:sldId id="269" r:id="rId8"/>
    <p:sldId id="279" r:id="rId9"/>
    <p:sldId id="274" r:id="rId10"/>
    <p:sldId id="27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876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850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5914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950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0213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62966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595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20673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8156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3553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3661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1857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8D563-F7D4-407B-B7B4-2B6DC1CA639B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171E5-BB0E-456F-9EAA-84DD5F1F62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08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707" y="-217105"/>
            <a:ext cx="11368585" cy="81208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80490" y="1992674"/>
            <a:ext cx="71463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Рассказы для детей о профессии пожарного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31488" y="1992674"/>
            <a:ext cx="64443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Рассказы для детей о</a:t>
            </a:r>
          </a:p>
          <a:p>
            <a:r>
              <a:rPr lang="ru-RU" sz="60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п</a:t>
            </a:r>
            <a:r>
              <a:rPr lang="ru-RU" sz="60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рофессии пожарного</a:t>
            </a:r>
            <a:endParaRPr lang="ru-RU" sz="60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51868" y="3917747"/>
            <a:ext cx="1933529" cy="277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7654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95632" y="0"/>
            <a:ext cx="960073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49421" y="1637732"/>
            <a:ext cx="523733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Ребята, помните о том, </a:t>
            </a:r>
          </a:p>
          <a:p>
            <a:r>
              <a:rPr lang="ru-RU" sz="3600" b="1" dirty="0">
                <a:solidFill>
                  <a:srgbClr val="FFFF00"/>
                </a:solidFill>
                <a:latin typeface="Monotype Corsiva" panose="03010101010201010101" pitchFamily="66" charset="0"/>
              </a:rPr>
              <a:t>Ч</a:t>
            </a:r>
            <a:r>
              <a:rPr lang="ru-RU" sz="36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то нельзя шутить с огнем.</a:t>
            </a:r>
          </a:p>
          <a:p>
            <a:r>
              <a:rPr lang="ru-RU" sz="36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Кто с огнем неосторожен – </a:t>
            </a:r>
          </a:p>
          <a:p>
            <a:r>
              <a:rPr lang="ru-RU" sz="3600" b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У того пожар возможен!</a:t>
            </a:r>
            <a:endParaRPr lang="ru-RU" sz="3600" b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89495" y="1596789"/>
            <a:ext cx="519725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Ребята, помните о том,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Что нельзя шутить с огнем.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Кто с огнем неосторожен –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У того пожар возможен!</a:t>
            </a:r>
            <a:endParaRPr lang="ru-RU" sz="3600" b="1" dirty="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75783" y="4182825"/>
            <a:ext cx="1633731" cy="2438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942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43751" y="612325"/>
            <a:ext cx="71463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Рассказ № 1</a:t>
            </a:r>
          </a:p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Как пожарные узнают, где начался </a:t>
            </a:r>
          </a:p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пожар и где нужна их помощь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34462" y="618979"/>
            <a:ext cx="5722388" cy="57223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33229" y="1800905"/>
            <a:ext cx="3866867" cy="531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47991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5689" y="165211"/>
            <a:ext cx="106133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Диспетчер пожарной охраны за работой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724275" y="1488650"/>
            <a:ext cx="3138412" cy="17492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4257" y="2083562"/>
            <a:ext cx="2583910" cy="3615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6233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1187" y="337418"/>
            <a:ext cx="116096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Как пожарные узнают о том, что нужна их помощь?</a:t>
            </a:r>
          </a:p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Пожарная сигнализация.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89908" y="2349537"/>
            <a:ext cx="2271246" cy="148794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14806" y="2197513"/>
            <a:ext cx="1355424" cy="2140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346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880228" y="302564"/>
            <a:ext cx="71463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Рассказ № 2</a:t>
            </a:r>
          </a:p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Где работают пожарные?</a:t>
            </a:r>
          </a:p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Какая техника им помогает?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34462" y="618979"/>
            <a:ext cx="5722388" cy="57223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26061" y="1665027"/>
            <a:ext cx="4016807" cy="5521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7944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2005" y="187293"/>
            <a:ext cx="118279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Пожарные вертолеты легко узнать по красному цвету или оранжево-синей полосе и надписи МЧС</a:t>
            </a:r>
            <a:endParaRPr lang="ru-RU" sz="4000" b="1" dirty="0"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4429" y="2061105"/>
            <a:ext cx="1124351" cy="101187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608695" y="2061105"/>
            <a:ext cx="1868464" cy="105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6378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4710" y="132702"/>
            <a:ext cx="118825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Пожарный вездеход – спасатель леса</a:t>
            </a:r>
          </a:p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Найди на картинке, чем отличаются колёса вездехода от колёс пожарной машины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9952" y="2538844"/>
            <a:ext cx="1343740" cy="15085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18361" y="2538844"/>
            <a:ext cx="1399732" cy="1193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303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02807" y="520928"/>
            <a:ext cx="71463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Рассказ № 3</a:t>
            </a:r>
          </a:p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Что нужно пожарным для работы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34462" y="618979"/>
            <a:ext cx="5722388" cy="57223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2037" y="1533762"/>
            <a:ext cx="4146989" cy="5700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0113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7372" y="269180"/>
            <a:ext cx="120372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Что нужно пожарным для работы: пожарная лестница, пожарная спасательная веревка, пожарный топор, </a:t>
            </a:r>
          </a:p>
          <a:p>
            <a:pPr algn="ctr"/>
            <a:r>
              <a:rPr lang="ru-RU" sz="4000" b="1" dirty="0" smtClean="0">
                <a:latin typeface="Monotype Corsiva" panose="03010101010201010101" pitchFamily="66" charset="0"/>
              </a:rPr>
              <a:t>пожарный лом, пожарный багор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818" y="2294028"/>
            <a:ext cx="767464" cy="8988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6367" y="2309018"/>
            <a:ext cx="685752" cy="14264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04550" y="2309018"/>
            <a:ext cx="1166191" cy="5091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38586" y="4713813"/>
            <a:ext cx="1817637" cy="59270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10068688" y="2640291"/>
            <a:ext cx="1981383" cy="41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80728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161</Words>
  <Application>Microsoft Office PowerPoint</Application>
  <PresentationFormat>Произвольный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</dc:creator>
  <cp:lastModifiedBy>Пользователь</cp:lastModifiedBy>
  <cp:revision>19</cp:revision>
  <dcterms:created xsi:type="dcterms:W3CDTF">2020-04-28T09:06:43Z</dcterms:created>
  <dcterms:modified xsi:type="dcterms:W3CDTF">2022-04-10T07:20:48Z</dcterms:modified>
</cp:coreProperties>
</file>