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63" r:id="rId7"/>
    <p:sldId id="261" r:id="rId8"/>
    <p:sldId id="265" r:id="rId9"/>
    <p:sldId id="267" r:id="rId10"/>
    <p:sldId id="266" r:id="rId11"/>
    <p:sldId id="268" r:id="rId12"/>
    <p:sldId id="269" r:id="rId13"/>
    <p:sldId id="270" r:id="rId14"/>
    <p:sldId id="25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022.radikal.ru/1304/0b/005110753ae9.png" TargetMode="External"/><Relationship Id="rId2" Type="http://schemas.openxmlformats.org/officeDocument/2006/relationships/hyperlink" Target="http://s018.radikal.ru/i519/1304/3e/4bb97ff07cca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-fotki.yandex.ru/get/4126/981986.29/0_833e9_d1cacb4b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2061479"/>
          </a:xfrm>
        </p:spPr>
        <p:txBody>
          <a:bodyPr/>
          <a:lstStyle/>
          <a:p>
            <a:r>
              <a:rPr lang="ru-RU" b="1" i="1" dirty="0"/>
              <a:t>Проект </a:t>
            </a:r>
            <a:r>
              <a:rPr lang="ru-RU" b="1" i="1" dirty="0" smtClean="0"/>
              <a:t>для младших дошкольников </a:t>
            </a:r>
            <a:br>
              <a:rPr lang="ru-RU" b="1" i="1" dirty="0" smtClean="0"/>
            </a:br>
            <a:r>
              <a:rPr lang="ru-RU" b="1" i="1" dirty="0" smtClean="0"/>
              <a:t>«Дом</a:t>
            </a:r>
            <a:r>
              <a:rPr lang="ru-RU" b="1" i="1" dirty="0"/>
              <a:t>, в котором я живу»</a:t>
            </a:r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85728"/>
            <a:ext cx="3969051" cy="1785950"/>
          </a:xfrm>
        </p:spPr>
        <p:txBody>
          <a:bodyPr rtlCol="0">
            <a:normAutofit/>
          </a:bodyPr>
          <a:lstStyle/>
          <a:p>
            <a:pPr lvl="0" algn="r"/>
            <a:r>
              <a:rPr lang="ru-RU" altLang="ru-RU" sz="1800" kern="0" dirty="0">
                <a:solidFill>
                  <a:srgbClr val="000000"/>
                </a:solidFill>
                <a:latin typeface="Arial" charset="0"/>
                <a:cs typeface="Arial" charset="0"/>
              </a:rPr>
              <a:t>Игнатова Л.Н., воспитатель филиала «Солнышко» МБДОУ детского сада «Радуга» Староюрьевского района Тамбовской области</a:t>
            </a:r>
            <a:endParaRPr lang="ru-RU" altLang="ru-RU" sz="2800" kern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70609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/>
              <a:t>Тематический план работы с детьми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124744"/>
            <a:ext cx="6143625" cy="55443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sz="28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379247"/>
              </p:ext>
            </p:extLst>
          </p:nvPr>
        </p:nvGraphicFramePr>
        <p:xfrm>
          <a:off x="611560" y="1412776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4151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Пение колыбельных песен; «Вышла курочка гулять» муз. А. Филиппенко; «Серенькая кошечка» муз. М. </a:t>
                      </a:r>
                      <a:r>
                        <a:rPr lang="ru-RU" dirty="0" err="1" smtClean="0"/>
                        <a:t>Красева</a:t>
                      </a:r>
                      <a:r>
                        <a:rPr lang="ru-RU" dirty="0" smtClean="0"/>
                        <a:t>; рус. нар. песенка «Ладушки»; муз. ритмические движения «Пляска с платочками»; муз. игра «Кошка с котятами»;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Наблюдения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 птицами, транспортом, прохожими людьми, работой дворника; природными явлениями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34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132856"/>
            <a:ext cx="8229600" cy="792088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Работа с родителями: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3068960"/>
            <a:ext cx="8712968" cy="3528392"/>
          </a:xfrm>
        </p:spPr>
        <p:txBody>
          <a:bodyPr/>
          <a:lstStyle/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. Памятка «Создание благоприятной семейной атмосферы».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2. Буклеты «Воспитание ребенка начинается в семье»,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«Права детей в семье».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3. Папка передвижка «Что такое семья?».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4. Оформление альбома « Я и моя  семья».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5. Оформление уголка: «Моя семья».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6.Оформление выставки детской литературы для просмотра.</a:t>
            </a:r>
          </a:p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7. Индивидуальные беседы с родителями на тему: «Игры детей в семье», «Учим правилам этикета», «Домашние обязанности ребенка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Участие родителей в тематических акциях в сообществе детского сада в </a:t>
            </a:r>
            <a:r>
              <a:rPr lang="ru-RU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Вконтакте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62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132856"/>
            <a:ext cx="8229600" cy="792088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Ожидаемые результаты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3356992"/>
            <a:ext cx="8712968" cy="3240360"/>
          </a:xfrm>
        </p:spPr>
        <p:txBody>
          <a:bodyPr/>
          <a:lstStyle/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расширяют представление о мире, в котором они живут, о доме, о семье.</a:t>
            </a:r>
          </a:p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Развивается активный словарный запас детей.</a:t>
            </a:r>
          </a:p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Развиваются коммуникативные навыки дошкольников</a:t>
            </a:r>
          </a:p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Развиваются творческие навыки дошкольников.</a:t>
            </a:r>
          </a:p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Повышается интерес родителей к образовательному процессу в детском саду</a:t>
            </a:r>
          </a:p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Укрепляются связи дети-родители-педагоги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8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0" y="1844824"/>
            <a:ext cx="8676456" cy="4824536"/>
          </a:xfrm>
        </p:spPr>
        <p:txBody>
          <a:bodyPr/>
          <a:lstStyle/>
          <a:p>
            <a:r>
              <a:rPr lang="ru-RU" sz="36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1" name="Picture 7" descr="C:\Users\Татьяна\Music\семья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6620"/>
            <a:ext cx="2090853" cy="279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Татьяна\Music\семья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269" y="3501008"/>
            <a:ext cx="3816424" cy="285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Татьяна\Music\семья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93" y="2276872"/>
            <a:ext cx="2813108" cy="376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7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Используемые</a:t>
            </a:r>
            <a:r>
              <a:rPr lang="ru-RU" b="1" dirty="0" smtClean="0"/>
              <a:t> </a:t>
            </a:r>
            <a:r>
              <a:rPr lang="ru-RU" b="1" i="1" dirty="0" smtClean="0"/>
              <a:t>ресурсы</a:t>
            </a:r>
            <a:r>
              <a:rPr lang="ru-RU" dirty="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 marL="252000" indent="0">
              <a:buNone/>
              <a:defRPr/>
            </a:pPr>
            <a:r>
              <a:rPr lang="en-US" sz="2400" u="sng" dirty="0">
                <a:hlinkClick r:id="rId2"/>
              </a:rPr>
              <a:t>https://</a:t>
            </a:r>
            <a:r>
              <a:rPr lang="en-US" sz="2400" u="sng" dirty="0" smtClean="0">
                <a:hlinkClick r:id="rId2"/>
              </a:rPr>
              <a:t>vk.com/radugastaro</a:t>
            </a:r>
            <a:r>
              <a:rPr lang="ru-RU" sz="2400" u="sng" dirty="0" smtClean="0">
                <a:hlinkClick r:id="rId2"/>
              </a:rPr>
              <a:t> </a:t>
            </a:r>
            <a:endParaRPr lang="ru-RU" sz="2400" u="sng" dirty="0" smtClean="0">
              <a:hlinkClick r:id="rId2"/>
            </a:endParaRPr>
          </a:p>
          <a:p>
            <a:pPr marL="252000" indent="0">
              <a:buFont typeface="Arial" charset="0"/>
              <a:buNone/>
              <a:defRPr/>
            </a:pPr>
            <a:endParaRPr lang="ru-RU" sz="2400" u="sng" dirty="0">
              <a:hlinkClick r:id="rId2"/>
            </a:endParaRPr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2"/>
              </a:rPr>
              <a:t>http</a:t>
            </a:r>
            <a:r>
              <a:rPr lang="ru-RU" sz="2400" u="sng" dirty="0" smtClean="0">
                <a:hlinkClick r:id="rId2"/>
              </a:rPr>
              <a:t>://s018.radikal.ru/i519/1304/3e/4bb97ff07cca.png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3"/>
              </a:rPr>
              <a:t>http://i022.radikal.ru/1304/0b/005110753ae9.png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4"/>
              </a:rPr>
              <a:t>http://img-fotki.yandex.ru/get/4126/981986.29/0_833e9_d1cacb4b_orig</a:t>
            </a:r>
            <a:endParaRPr lang="ru-RU" sz="24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Актуальность: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780928"/>
            <a:ext cx="8712968" cy="381642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Дом – это то, с чем связаны первые впечатления, представления ребенка об окружающем мире, дом – это родные и близкие ребёнка, его защита, его тепло и радость. Дом и всё, что связано с ним, составляет мир маленького человека. Привычность и простота окружения позволяют показать малышу, как много интересного, примечательного и полезного можно узнать, стоит лишь приглядеться к тому, что рядом. Эта тема доступна детям младшего возраста. Она несёт большой эмоциональный заряд, так как с понятием «дом» у детей связано множество разных положительных впечатлений и эмоций.</a:t>
            </a: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1371600" y="2906713"/>
            <a:ext cx="7772400" cy="150018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27126" y="1412776"/>
            <a:ext cx="646246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Тип проекта: </a:t>
            </a:r>
            <a:r>
              <a:rPr lang="ru-RU" sz="2800" dirty="0"/>
              <a:t>творческий.</a:t>
            </a:r>
          </a:p>
          <a:p>
            <a:r>
              <a:rPr lang="ru-RU" sz="2800" b="1" dirty="0"/>
              <a:t>Вид проекта: </a:t>
            </a:r>
            <a:r>
              <a:rPr lang="ru-RU" sz="2800" dirty="0"/>
              <a:t>краткосрочный</a:t>
            </a:r>
            <a:r>
              <a:rPr lang="ru-RU" sz="2800" dirty="0" smtClean="0"/>
              <a:t>.</a:t>
            </a:r>
          </a:p>
          <a:p>
            <a:r>
              <a:rPr lang="ru-RU" sz="2800" b="1" dirty="0" smtClean="0"/>
              <a:t>Участники </a:t>
            </a:r>
            <a:r>
              <a:rPr lang="ru-RU" sz="2800" b="1" dirty="0"/>
              <a:t>проекта:</a:t>
            </a:r>
            <a:r>
              <a:rPr lang="ru-RU" sz="2800" dirty="0"/>
              <a:t> Воспитатели и дети второй младшей группы, родители воспитанников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b="1" dirty="0"/>
              <a:t>Методы: </a:t>
            </a:r>
            <a:r>
              <a:rPr lang="ru-RU" sz="2800" dirty="0"/>
              <a:t>наглядный, словесный, практический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6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b="1" dirty="0"/>
              <a:t>Цель проекта:</a:t>
            </a: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2800" dirty="0"/>
              <a:t>Дать детям представление о доме как о доме как о месте, где живет дружная семья; закрепить знания о предметной обстановке в доме, о домашних обязанностях членов </a:t>
            </a:r>
            <a:r>
              <a:rPr lang="ru-RU" sz="2800" dirty="0" smtClean="0"/>
              <a:t>семьи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72817"/>
            <a:ext cx="8229600" cy="86409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b="1" dirty="0" smtClean="0"/>
              <a:t> </a:t>
            </a:r>
            <a:r>
              <a:rPr lang="ru-RU" b="1" dirty="0"/>
              <a:t>проекта: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492896"/>
            <a:ext cx="8712968" cy="4104456"/>
          </a:xfrm>
        </p:spPr>
        <p:txBody>
          <a:bodyPr/>
          <a:lstStyle/>
          <a:p>
            <a:r>
              <a:rPr lang="ru-RU" sz="3600" b="1" dirty="0">
                <a:solidFill>
                  <a:srgbClr val="333333"/>
                </a:solidFill>
                <a:latin typeface="Helvetica"/>
                <a:ea typeface="Times New Roman"/>
                <a:cs typeface="Times New Roman"/>
              </a:rPr>
              <a:t> 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 Знакомить детей с посудой, мебелью, одеждой, видами домов. Расширять знания детей об окружающем мире. Обогащать детско-родительские отношения опытом совместной творческой деятельности.</a:t>
            </a:r>
          </a:p>
          <a:p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Развивающие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Развивать внимание, память, логическое мышление, локомоторные функции у детей через выполнение пальчиковых игр. Учить оценивать поступки героев, понимать их характер и настроение сказки. Формировать у детей представление о семье, профессии родителей. Развивать коммуникативные навыки.</a:t>
            </a:r>
          </a:p>
          <a:p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Воспитательные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Воспитывать у детей любовь к родному дому и уважение к членам семьи, учить проявлять заботу о родных людях.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4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628801"/>
            <a:ext cx="8229600" cy="86409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/>
              <a:t>Этапы проектной деятельности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348880"/>
            <a:ext cx="8712968" cy="4248472"/>
          </a:xfrm>
        </p:spPr>
        <p:txBody>
          <a:bodyPr/>
          <a:lstStyle/>
          <a:p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/>
              <a:t>Подготовительный</a:t>
            </a:r>
            <a:r>
              <a:rPr lang="ru-RU" sz="1600" dirty="0"/>
              <a:t>:</a:t>
            </a:r>
          </a:p>
          <a:p>
            <a:r>
              <a:rPr lang="ru-RU" sz="1600" dirty="0"/>
              <a:t>Подбор художественной литературы по теме;</a:t>
            </a:r>
          </a:p>
          <a:p>
            <a:r>
              <a:rPr lang="ru-RU" sz="1600" dirty="0"/>
              <a:t>Составление перспективно-тематического плана по теме проекта «Дом</a:t>
            </a:r>
            <a:r>
              <a:rPr lang="ru-RU" sz="1600" dirty="0" smtClean="0"/>
              <a:t>, в </a:t>
            </a:r>
            <a:r>
              <a:rPr lang="ru-RU" sz="1600" dirty="0"/>
              <a:t>котором я живу»;</a:t>
            </a:r>
          </a:p>
          <a:p>
            <a:r>
              <a:rPr lang="ru-RU" sz="1600" dirty="0"/>
              <a:t>Подбор наглядно-дидактического материала;</a:t>
            </a:r>
          </a:p>
          <a:p>
            <a:r>
              <a:rPr lang="ru-RU" sz="1600" dirty="0"/>
              <a:t>Организация развивающей среды в группе.</a:t>
            </a:r>
          </a:p>
          <a:p>
            <a:pPr lvl="0"/>
            <a:r>
              <a:rPr lang="ru-RU" sz="1600" b="1" dirty="0"/>
              <a:t>Практический:</a:t>
            </a:r>
          </a:p>
          <a:p>
            <a:r>
              <a:rPr lang="ru-RU" sz="1600" dirty="0"/>
              <a:t>Проведение педагогической диагностики через беседы, наблюдения, игру, с целью выяснения уровня знаний по теме «Дом</a:t>
            </a:r>
            <a:r>
              <a:rPr lang="ru-RU" sz="1600" dirty="0" smtClean="0"/>
              <a:t>, в </a:t>
            </a:r>
            <a:r>
              <a:rPr lang="ru-RU" sz="1600" dirty="0"/>
              <a:t>котором я живу»;</a:t>
            </a:r>
          </a:p>
          <a:p>
            <a:r>
              <a:rPr lang="ru-RU" sz="1600" dirty="0"/>
              <a:t>Реализация цикла игр — занятий;</a:t>
            </a:r>
          </a:p>
          <a:p>
            <a:r>
              <a:rPr lang="ru-RU" sz="1600" dirty="0"/>
              <a:t>Создание условий для творческой деятельности детей;</a:t>
            </a:r>
          </a:p>
          <a:p>
            <a:pPr lvl="0"/>
            <a:r>
              <a:rPr lang="ru-RU" sz="1600" b="1" dirty="0" smtClean="0"/>
              <a:t>Обобщающий</a:t>
            </a:r>
            <a:r>
              <a:rPr lang="ru-RU" sz="1600" b="1" dirty="0"/>
              <a:t>:</a:t>
            </a:r>
          </a:p>
          <a:p>
            <a:r>
              <a:rPr lang="ru-RU" sz="1600" dirty="0"/>
              <a:t>Подведение итогов по реализации проекта.</a:t>
            </a:r>
          </a:p>
          <a:p>
            <a:r>
              <a:rPr lang="ru-RU" sz="1600" dirty="0"/>
              <a:t>Проведение совместно с родителями выставки «Дом, в котором я живу».</a:t>
            </a:r>
          </a:p>
          <a:p>
            <a:r>
              <a:rPr lang="ru-RU" sz="1600" dirty="0"/>
              <a:t>Обобщение материала по теме и оформление в виде папки.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0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70609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/>
              <a:t>Тематический план работы с детьми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124744"/>
            <a:ext cx="6143625" cy="55443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sz="28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828971"/>
              </p:ext>
            </p:extLst>
          </p:nvPr>
        </p:nvGraphicFramePr>
        <p:xfrm>
          <a:off x="611560" y="1412776"/>
          <a:ext cx="6096000" cy="431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4151784"/>
              </a:tblGrid>
              <a:tr h="2304256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Образовательная деятельность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Художественное творчество</a:t>
                      </a:r>
                    </a:p>
                    <a:p>
                      <a:r>
                        <a:rPr lang="ru-RU" dirty="0" smtClean="0"/>
                        <a:t>Рисование:- «Куклы квартиру вчера получили, жаль только мебель пока не получили»</a:t>
                      </a:r>
                    </a:p>
                    <a:p>
                      <a:r>
                        <a:rPr lang="ru-RU" dirty="0" smtClean="0"/>
                        <a:t>Лепка: - «Стульчики для трех медведей»</a:t>
                      </a:r>
                    </a:p>
                    <a:p>
                      <a:r>
                        <a:rPr lang="ru-RU" dirty="0" smtClean="0"/>
                        <a:t>Конструирование:- «Мебель для кукол»</a:t>
                      </a:r>
                      <a:endParaRPr lang="ru-RU" dirty="0"/>
                    </a:p>
                  </a:txBody>
                  <a:tcPr/>
                </a:tc>
              </a:tr>
              <a:tr h="365016"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«Расскажи, где ты живешь?»</a:t>
                      </a:r>
                    </a:p>
                    <a:p>
                      <a:r>
                        <a:rPr lang="ru-RU" dirty="0" smtClean="0"/>
                        <a:t>«Из чего можно сделать мебель»</a:t>
                      </a:r>
                    </a:p>
                    <a:p>
                      <a:r>
                        <a:rPr lang="ru-RU" dirty="0" smtClean="0"/>
                        <a:t>Беседа с показом иллюстрации:</a:t>
                      </a:r>
                    </a:p>
                    <a:p>
                      <a:r>
                        <a:rPr lang="ru-RU" dirty="0" smtClean="0"/>
                        <a:t>«Жилище человека»</a:t>
                      </a:r>
                    </a:p>
                    <a:p>
                      <a:r>
                        <a:rPr lang="ru-RU" dirty="0" smtClean="0"/>
                        <a:t>Беседы с просмотром презентации:</a:t>
                      </a:r>
                    </a:p>
                    <a:p>
                      <a:r>
                        <a:rPr lang="ru-RU" dirty="0" smtClean="0"/>
                        <a:t>«Как строится дом?»</a:t>
                      </a:r>
                    </a:p>
                    <a:p>
                      <a:r>
                        <a:rPr lang="ru-RU" dirty="0" smtClean="0"/>
                        <a:t>«Как делают мебель?»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70609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/>
              <a:t>Тематический план работы с детьми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124744"/>
            <a:ext cx="6143625" cy="55443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sz="28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455019"/>
              </p:ext>
            </p:extLst>
          </p:nvPr>
        </p:nvGraphicFramePr>
        <p:xfrm>
          <a:off x="611560" y="1412776"/>
          <a:ext cx="6096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4151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художественной литературы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К.И. Чуковский «</a:t>
                      </a:r>
                      <a:r>
                        <a:rPr lang="ru-RU" dirty="0" err="1" smtClean="0"/>
                        <a:t>Федорино</a:t>
                      </a:r>
                      <a:r>
                        <a:rPr lang="ru-RU" dirty="0" smtClean="0"/>
                        <a:t> горе».</a:t>
                      </a:r>
                    </a:p>
                    <a:p>
                      <a:r>
                        <a:rPr lang="ru-RU" dirty="0" err="1" smtClean="0"/>
                        <a:t>Б.Житков</a:t>
                      </a:r>
                      <a:r>
                        <a:rPr lang="ru-RU" dirty="0" smtClean="0"/>
                        <a:t> «Что я видел?»</a:t>
                      </a:r>
                    </a:p>
                    <a:p>
                      <a:r>
                        <a:rPr lang="ru-RU" dirty="0" err="1" smtClean="0"/>
                        <a:t>Н.Нищева</a:t>
                      </a:r>
                      <a:r>
                        <a:rPr lang="ru-RU" dirty="0" smtClean="0"/>
                        <a:t> «Мебель бывает разная»</a:t>
                      </a:r>
                    </a:p>
                    <a:p>
                      <a:r>
                        <a:rPr lang="ru-RU" dirty="0" err="1" smtClean="0"/>
                        <a:t>К.Чуковский</a:t>
                      </a:r>
                      <a:r>
                        <a:rPr lang="ru-RU" dirty="0" smtClean="0"/>
                        <a:t> «</a:t>
                      </a:r>
                      <a:r>
                        <a:rPr lang="ru-RU" dirty="0" err="1" smtClean="0"/>
                        <a:t>Мойдодыр</a:t>
                      </a:r>
                      <a:r>
                        <a:rPr lang="ru-RU" dirty="0" smtClean="0"/>
                        <a:t>»</a:t>
                      </a:r>
                    </a:p>
                    <a:p>
                      <a:r>
                        <a:rPr lang="ru-RU" dirty="0" smtClean="0"/>
                        <a:t>Русская народная сказка «Как коза избушку построила» обр. </a:t>
                      </a:r>
                      <a:r>
                        <a:rPr lang="ru-RU" dirty="0" err="1" smtClean="0"/>
                        <a:t>Булатовой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smtClean="0"/>
                        <a:t>«Три поросенка» </a:t>
                      </a:r>
                      <a:r>
                        <a:rPr lang="ru-RU" dirty="0" err="1" smtClean="0"/>
                        <a:t>С.Михалков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 «Кто, где работает?»</a:t>
                      </a:r>
                    </a:p>
                    <a:p>
                      <a:r>
                        <a:rPr lang="ru-RU" dirty="0" smtClean="0"/>
                        <a:t>«Как ты помогаешь маме?»</a:t>
                      </a:r>
                    </a:p>
                    <a:p>
                      <a:r>
                        <a:rPr lang="ru-RU" dirty="0" smtClean="0"/>
                        <a:t>«У меня есть брат (сестра)</a:t>
                      </a:r>
                    </a:p>
                    <a:p>
                      <a:r>
                        <a:rPr lang="ru-RU" dirty="0" smtClean="0"/>
                        <a:t>«Дом, в котором я живу»</a:t>
                      </a:r>
                    </a:p>
                    <a:p>
                      <a:r>
                        <a:rPr lang="ru-RU" dirty="0" smtClean="0"/>
                        <a:t>Отгадывание загадок</a:t>
                      </a:r>
                    </a:p>
                    <a:p>
                      <a:r>
                        <a:rPr lang="ru-RU" dirty="0" smtClean="0"/>
                        <a:t>Пословицы и поговорки о семье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Художественное творчество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Портрет мамы; раскраски - цветы; лепка - пирожки.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0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70609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/>
              <a:t>Тематический план работы с детьми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124744"/>
            <a:ext cx="6143625" cy="55443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sz="28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141356"/>
              </p:ext>
            </p:extLst>
          </p:nvPr>
        </p:nvGraphicFramePr>
        <p:xfrm>
          <a:off x="611560" y="1052737"/>
          <a:ext cx="6096000" cy="5544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4655840"/>
              </a:tblGrid>
              <a:tr h="5544615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</a:t>
                      </a:r>
                    </a:p>
                    <a:p>
                      <a:r>
                        <a:rPr lang="ru-RU" dirty="0" smtClean="0"/>
                        <a:t>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Дидактические игры и упражнения</a:t>
                      </a:r>
                    </a:p>
                    <a:p>
                      <a:r>
                        <a:rPr lang="ru-RU" dirty="0" smtClean="0"/>
                        <a:t>«Назови ласково»; «Вежливые слова», «Помоги маме (папе)», «Где мы были, что мы видели», «Кто, что любит делать?», «Кому что подарить?», «Кому, что нужно для работы?», «Хорошо или плохо?», «Встречаем гостей», «Можно – нельзя», «Накормим куклу», «Уложим куклу спать», «Кукла заболела» «На чём люди ездят?»</a:t>
                      </a:r>
                    </a:p>
                    <a:p>
                      <a:r>
                        <a:rPr lang="ru-RU" dirty="0" smtClean="0"/>
                        <a:t>Музыкально –</a:t>
                      </a:r>
                      <a:r>
                        <a:rPr lang="ru-RU" dirty="0" err="1" smtClean="0"/>
                        <a:t>дид</a:t>
                      </a:r>
                      <a:r>
                        <a:rPr lang="ru-RU" dirty="0" smtClean="0"/>
                        <a:t>. игра: «Чьей мамы голосок?» (домашние животные и птицы)</a:t>
                      </a:r>
                    </a:p>
                    <a:p>
                      <a:r>
                        <a:rPr lang="ru-RU" dirty="0" smtClean="0"/>
                        <a:t>Подвижные игры «Наседка и цыплята», «Птички в гнёздышках»,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«Карусель»</a:t>
                      </a:r>
                    </a:p>
                    <a:p>
                      <a:r>
                        <a:rPr lang="ru-RU" dirty="0" smtClean="0"/>
                        <a:t>Моделирование ситуаций</a:t>
                      </a:r>
                    </a:p>
                    <a:p>
                      <a:r>
                        <a:rPr lang="ru-RU" dirty="0" smtClean="0"/>
                        <a:t>Настольные игры «Большие и маленькие», лото «Продукты», «Одежда»,</a:t>
                      </a:r>
                    </a:p>
                    <a:p>
                      <a:r>
                        <a:rPr lang="ru-RU" dirty="0" smtClean="0"/>
                        <a:t>Игра драматизация: «Наша Маша маленькая». Игры с конструктором; </a:t>
                      </a:r>
                      <a:r>
                        <a:rPr lang="ru-RU" dirty="0" err="1" smtClean="0"/>
                        <a:t>пазлы</a:t>
                      </a:r>
                      <a:r>
                        <a:rPr lang="ru-RU" dirty="0" smtClean="0"/>
                        <a:t>; кубики - картинки; строитель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00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61</TotalTime>
  <Words>672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2</vt:lpstr>
      <vt:lpstr>Проект для младших дошкольников  «Дом, в котором я живу»</vt:lpstr>
      <vt:lpstr>Актуальность:</vt:lpstr>
      <vt:lpstr>Презентация PowerPoint</vt:lpstr>
      <vt:lpstr>Цель проекта:</vt:lpstr>
      <vt:lpstr> Задачи проекта: </vt:lpstr>
      <vt:lpstr>  Этапы проектной деятельности.  </vt:lpstr>
      <vt:lpstr> Тематический план работы с детьми </vt:lpstr>
      <vt:lpstr> Тематический план работы с детьми </vt:lpstr>
      <vt:lpstr> Тематический план работы с детьми </vt:lpstr>
      <vt:lpstr> Тематический план работы с детьми </vt:lpstr>
      <vt:lpstr>  Работа с родителями:   </vt:lpstr>
      <vt:lpstr>  Ожидаемые результаты   </vt:lpstr>
      <vt:lpstr>  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для младших дошкольников  «Дом, в котором я живу»</dc:title>
  <dc:creator>Татьяна</dc:creator>
  <cp:lastModifiedBy>Татьяна</cp:lastModifiedBy>
  <cp:revision>5</cp:revision>
  <dcterms:created xsi:type="dcterms:W3CDTF">2022-04-10T19:41:43Z</dcterms:created>
  <dcterms:modified xsi:type="dcterms:W3CDTF">2022-04-10T20:42:46Z</dcterms:modified>
</cp:coreProperties>
</file>