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06.11.2021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375" y="256926"/>
            <a:ext cx="3008313" cy="1947937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знакомление </a:t>
            </a:r>
            <a:r>
              <a:rPr lang="ru-RU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4-5 лет с домашними животными Ленинградской области: «корова».</a:t>
            </a:r>
            <a:endParaRPr lang="ru-RU" dirty="0">
              <a:effectLst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683568" y="2276872"/>
            <a:ext cx="2781945" cy="384929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95536" y="273050"/>
            <a:ext cx="3069977" cy="229185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683568" y="2708920"/>
            <a:ext cx="2781945" cy="341724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Ярошенко Полина Евгеньевна (воспитатель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ГБДОУ № 29 Василеостровского района Санкт-Петербурга)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FBI\Desktop\Golshtinskaya-korova-6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24744"/>
            <a:ext cx="4896544" cy="428133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64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Внешний вид животного</a:t>
            </a:r>
            <a:endParaRPr lang="ru-RU" u="sng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1196752"/>
            <a:ext cx="3617552" cy="5328592"/>
          </a:xfrm>
        </p:spPr>
        <p:txBody>
          <a:bodyPr>
            <a:noAutofit/>
          </a:bodyPr>
          <a:lstStyle/>
          <a:p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Размеры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Коровы являются крупными, массивными животными, их средняя масса около 750 кг, может составлять от 147 до 1363 кг, рост находится в пределах 120-150 см.</a:t>
            </a:r>
          </a:p>
          <a:p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Внешность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Морда у коровы большая и широкая, с широким, плоским лбом, сверху покрыта густым, курчавым мехом. Шея короткая массивная. На голове расположены два рога, встречаются и безрогие особи. Растут рога вверх или в стороны. Глаза большие, выпуклые. Хвост длинный, толстый, заканчивается кисточкой, располагается высоко. Спина немного изогнута. Бедра крупные, плоские. </a:t>
            </a:r>
          </a:p>
          <a:p>
            <a:r>
              <a:rPr lang="ru-RU" sz="1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</a:t>
            </a:r>
          </a:p>
          <a:p>
            <a:pPr marL="0" indent="0">
              <a:buNone/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Тело коровы покрывает короткая шерсть, окрашенная в белый, чёрный, рыжий или коричневый цвет и их оттенки</a:t>
            </a: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Ленинградской области разводят разные породы этих замечательных животных. Например: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Айрширская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800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Голштинская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1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Герефордская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800" dirty="0"/>
          </a:p>
        </p:txBody>
      </p:sp>
      <p:pic>
        <p:nvPicPr>
          <p:cNvPr id="1026" name="Picture 2" descr="C:\Users\FBI\Desktop\ayrshirskaya_poroda_korov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043" y="3717032"/>
            <a:ext cx="3939292" cy="266429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148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268760"/>
            <a:ext cx="5958408" cy="1790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88640"/>
            <a:ext cx="367240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 обитания.</a:t>
            </a:r>
          </a:p>
          <a:p>
            <a:pPr algn="ctr"/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процветают лучше всего в умеренных климатах и ​​открытых лугах. Традиционные фермы, выращивающие коров, называются молочными фермами .Фермы— это большие участки земли с многочисленными открытыми пастбищами, и они являются популярным образом обитания коров.  Большинство коров, живущих сегодня, живут не на открытом поле, а в кормах. Он включает небольшие участки голой земли, отгороженные металлическими прутьями.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404664"/>
            <a:ext cx="417646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Особенности ухода:</a:t>
            </a:r>
          </a:p>
          <a:p>
            <a:pPr algn="ctr"/>
            <a:endParaRPr lang="ru-RU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Летом животных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нужно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помещении, они должны все время гулять.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территории выгула необходимо сделать навес, где коровы смогут спрятаться от солнца и дождя. Там же следует поместить поилку, где должна быть всегда чистая вода.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Если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коровы находятся на беспривязном содержании, то выгул должен происходить ежедневно. Гуляя самостоятельно на пастбище, коровы питаются естественным путем, употребляя полезные сочные корма. Свежая трава насыщена витаминами и прочими полезными веществами, которые необходимы для </a:t>
            </a:r>
            <a:r>
              <a:rPr lang="ru-RU" dirty="0"/>
              <a:t>правильного роста.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C:\Users\FBI\Desktop\171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011886"/>
            <a:ext cx="3096344" cy="171763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214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5949280"/>
            <a:ext cx="7560840" cy="864096"/>
          </a:xfrm>
        </p:spPr>
        <p:txBody>
          <a:bodyPr>
            <a:noAutofit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человеку: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творог</a:t>
            </a:r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endParaRPr lang="ru-RU" sz="28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мясо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изготовления сумок, обуви.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5" descr="C:\Users\FBI\Desktop\Слайд9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10"/>
            <a:ext cx="9125128" cy="5877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384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06408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Одомашнивание коров</a:t>
            </a:r>
            <a:endParaRPr lang="ru-RU" u="sng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1052736"/>
            <a:ext cx="3833576" cy="5616624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Одомашнивание коров происходило между 7 и 6 тысячелетием до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 э.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стали посматривать в сторону диких быков, обладавших силой, мощью и большими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габаритами. Люди, на тот момент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имеющие немалый опыт в одомашнивании животных, для приручения рогатых парнокопытных использовали уже проверенный и действенный метод: отлавливали самых юных особей и помещали их в загоны. История умалчивает, сколько сменилось поколений диких туров, прежде чем из злобных зверей, они превратились в миролюбивых домашних животных. Но, если принять во внимание записи в древних свитках, и сохранившиеся на глиняных табличках изображения, этот процесс не занял слишком много времени. 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4099" name="Picture 3" descr="C:\Users\FBI\Desktop\0be9176422866dfc6a4a6c967dd4f96e_1548176585-b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65104"/>
            <a:ext cx="3600400" cy="219332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FBI\Desktop\gos_7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084" y="1556792"/>
            <a:ext cx="3528392" cy="26862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954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Коровы представлены в гостевых фермах: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637345"/>
            <a:ext cx="3712456" cy="2151695"/>
          </a:xfrm>
        </p:spPr>
        <p:txBody>
          <a:bodyPr>
            <a:normAutofit/>
          </a:bodyPr>
          <a:lstStyle/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Марьино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Заречье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Радость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FBI\Desktop\Fotolia_59276752_Subscription_Monthly_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236379"/>
            <a:ext cx="3384376" cy="244827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BI\Desktop\chem-i-kak-kormit-korovu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37345"/>
            <a:ext cx="3096344" cy="239262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73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Литературный материал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5217368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Кушать травку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лужок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Ходит спозаранку.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Даёт детям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творожок,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Масло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сметанку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детвора росла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была здорова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 парного молочка  принесла…(Корова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buNone/>
            </a:pPr>
            <a:r>
              <a:rPr lang="ru-RU" sz="1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Сказки:</a:t>
            </a:r>
          </a:p>
          <a:p>
            <a:pPr marL="82296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Бычок – чёрный бочок, белые копытца»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(русская народная сказка)</a:t>
            </a:r>
          </a:p>
          <a:p>
            <a:pPr marL="82296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«Крошечка-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Хаврошечка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русская народная сказка)</a:t>
            </a:r>
          </a:p>
          <a:p>
            <a:pPr marL="0" indent="0"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«Бобовое зёрнышко» </a:t>
            </a:r>
            <a:r>
              <a:rPr lang="ru-RU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(русская </a:t>
            </a:r>
            <a:r>
              <a:rPr lang="ru-RU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народная сказка) </a:t>
            </a:r>
          </a:p>
          <a:p>
            <a:pPr marL="82296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C:\Users\FBI\Desktop\i_024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71341" y="1412776"/>
            <a:ext cx="3625850" cy="230425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FBI\Desktop\bychok-kartinka-527x5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869160"/>
            <a:ext cx="1440160" cy="166788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64088" y="3861048"/>
            <a:ext cx="3240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Идет бычок, качается, </a:t>
            </a:r>
            <a:endParaRPr lang="ru-RU" sz="1600" u="sng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Вздыхает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ходу: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доска кончается,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Tx/>
              <a:buChar char="-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Сейчас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упаду.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(А.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365711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художественное творчество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Поделки в простой технике «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оригам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и», сделанные детьми средней группы.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FBI\Desktop\a9ba8d0ae32771ceec7e54b0c6ec844c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2060848"/>
            <a:ext cx="3657600" cy="25007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FBI\Desktop\uehOaQuvd9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07" y="3739802"/>
            <a:ext cx="3729341" cy="27855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3454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188</TotalTime>
  <Words>517</Words>
  <Application>Microsoft Office PowerPoint</Application>
  <PresentationFormat>Экран (4:3)</PresentationFormat>
  <Paragraphs>56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Солнцестояние</vt:lpstr>
      <vt:lpstr>    Ознакомление дошкольников 4-5 лет с домашними животными Ленинградской области: «корова».</vt:lpstr>
      <vt:lpstr>Внешний вид животного</vt:lpstr>
      <vt:lpstr>Презентация PowerPoint</vt:lpstr>
      <vt:lpstr>Презентация PowerPoint</vt:lpstr>
      <vt:lpstr>Одомашнивание коров</vt:lpstr>
      <vt:lpstr>Коровы представлены в гостевых фермах:</vt:lpstr>
      <vt:lpstr>Литературный материал</vt:lpstr>
      <vt:lpstr>Детское художественное творчество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Ознакомление дошкольников 4-5 лет с домашними животными Ленинградской области: «корова».</dc:title>
  <dc:creator>FBI</dc:creator>
  <cp:lastModifiedBy>FBI</cp:lastModifiedBy>
  <cp:revision>20</cp:revision>
  <dcterms:created xsi:type="dcterms:W3CDTF">2021-11-05T14:47:25Z</dcterms:created>
  <dcterms:modified xsi:type="dcterms:W3CDTF">2021-11-06T20:25:02Z</dcterms:modified>
</cp:coreProperties>
</file>