
<file path=[Content_Types].xml><?xml version="1.0" encoding="utf-8"?>
<Types xmlns="http://schemas.openxmlformats.org/package/2006/content-types">
  <Default Extension="gif" ContentType="image/gif"/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3/3/2020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3/3/2020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3/3/2020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3/3/2020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3/3/2020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3/3/2020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3/3/2020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fif"/><Relationship Id="rId2" Type="http://schemas.openxmlformats.org/officeDocument/2006/relationships/image" Target="../media/image10.jf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D75A56-A811-498F-B43E-D0E0B1B588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Extraordinary skills</a:t>
            </a:r>
            <a:br>
              <a:rPr lang="en-US" dirty="0"/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DEE1033-D563-4B0C-9F2A-7BAE11F5D3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1751" y="3632201"/>
            <a:ext cx="9568649" cy="1072964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Olga </a:t>
            </a:r>
            <a:r>
              <a:rPr lang="en-US" dirty="0" err="1"/>
              <a:t>Andreeva</a:t>
            </a:r>
            <a:endParaRPr lang="en-US" dirty="0"/>
          </a:p>
          <a:p>
            <a:r>
              <a:rPr lang="en-US" dirty="0" err="1"/>
              <a:t>Vsevolozhsk</a:t>
            </a:r>
            <a:endParaRPr lang="en-US" dirty="0"/>
          </a:p>
          <a:p>
            <a:r>
              <a:rPr lang="en-US" dirty="0"/>
              <a:t>March, 2020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7640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FAB425-E6C3-4692-AF35-94FEE7B2E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7868" y="798990"/>
            <a:ext cx="7377344" cy="110971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What extraordinary skills do you have?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E28337E-BA5F-4AEB-B76B-859C5DC9E7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71601" y="720868"/>
            <a:ext cx="3312531" cy="5754823"/>
          </a:xfrm>
        </p:spPr>
      </p:pic>
    </p:spTree>
    <p:extLst>
      <p:ext uri="{BB962C8B-B14F-4D97-AF65-F5344CB8AC3E}">
        <p14:creationId xmlns:p14="http://schemas.microsoft.com/office/powerpoint/2010/main" val="5382326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E04017-44D1-4B98-87A3-E82FA88DA0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8093" y="772357"/>
            <a:ext cx="9118107" cy="1285044"/>
          </a:xfrm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you find this extraordinary?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173A853D-622B-4A5E-BFF6-1E1F0F1EBF3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314983" y="2352270"/>
            <a:ext cx="5334000" cy="4008581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3C04B82C-D93C-490D-ADD0-7E78544CF99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43017" y="2849419"/>
            <a:ext cx="5344775" cy="4008581"/>
          </a:xfrm>
        </p:spPr>
      </p:pic>
    </p:spTree>
    <p:extLst>
      <p:ext uri="{BB962C8B-B14F-4D97-AF65-F5344CB8AC3E}">
        <p14:creationId xmlns:p14="http://schemas.microsoft.com/office/powerpoint/2010/main" val="4053801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1D6516-CCA3-476D-81EA-B67EB4FD7C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927" y="800235"/>
            <a:ext cx="6125591" cy="1339283"/>
          </a:xfrm>
        </p:spPr>
        <p:txBody>
          <a:bodyPr/>
          <a:lstStyle/>
          <a:p>
            <a:pPr algn="l"/>
            <a:r>
              <a:rPr lang="en-US" dirty="0"/>
              <a:t>What about </a:t>
            </a:r>
            <a:br>
              <a:rPr lang="en-US" dirty="0"/>
            </a:br>
            <a:r>
              <a:rPr lang="en-US" dirty="0"/>
              <a:t>these pictures?</a:t>
            </a:r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D5AE36CE-85F9-401C-B036-B74D92D12C0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85927" y="2464353"/>
            <a:ext cx="5879977" cy="3916157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7859942A-A6F0-46BE-AED0-E9DF2F5EFF0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946200" y="800236"/>
            <a:ext cx="4700400" cy="3328233"/>
          </a:xfrm>
        </p:spPr>
      </p:pic>
    </p:spTree>
    <p:extLst>
      <p:ext uri="{BB962C8B-B14F-4D97-AF65-F5344CB8AC3E}">
        <p14:creationId xmlns:p14="http://schemas.microsoft.com/office/powerpoint/2010/main" val="12011536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0D7660-D398-4280-AEA9-BD0E1C3A3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439" y="754912"/>
            <a:ext cx="9010835" cy="887457"/>
          </a:xfrm>
        </p:spPr>
        <p:txBody>
          <a:bodyPr/>
          <a:lstStyle/>
          <a:p>
            <a:r>
              <a:rPr lang="en-US" dirty="0"/>
              <a:t>Are these extraordinary skills?  </a:t>
            </a:r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5902FDD2-6094-44D1-8738-942ED3BC399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48576" y="1837678"/>
            <a:ext cx="5334000" cy="2604976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2BB1C142-F156-4649-8F6A-55A1DBC4C8D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773445" y="2516222"/>
            <a:ext cx="6098958" cy="4065972"/>
          </a:xfrm>
        </p:spPr>
      </p:pic>
    </p:spTree>
    <p:extLst>
      <p:ext uri="{BB962C8B-B14F-4D97-AF65-F5344CB8AC3E}">
        <p14:creationId xmlns:p14="http://schemas.microsoft.com/office/powerpoint/2010/main" val="40938275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EB01C4-E9F3-4644-A6F3-5E96C33B15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 animals have extraordinary skills?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9956F6BA-1C20-439E-B9EC-4B8B72A5F95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43159" y="2506019"/>
            <a:ext cx="4730178" cy="3147718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6F5F97EB-1445-43FB-B920-9E534D0ED4B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885274" y="3137965"/>
            <a:ext cx="5620926" cy="3147718"/>
          </a:xfrm>
        </p:spPr>
      </p:pic>
    </p:spTree>
    <p:extLst>
      <p:ext uri="{BB962C8B-B14F-4D97-AF65-F5344CB8AC3E}">
        <p14:creationId xmlns:p14="http://schemas.microsoft.com/office/powerpoint/2010/main" val="6545154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058F81-2CCE-49FB-9DC9-8CACD0ADD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288" y="985421"/>
            <a:ext cx="4314547" cy="5175682"/>
          </a:xfrm>
        </p:spPr>
        <p:txBody>
          <a:bodyPr/>
          <a:lstStyle/>
          <a:p>
            <a:r>
              <a:rPr lang="en-US" dirty="0"/>
              <a:t>Can you comment that?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97325E0-9628-436A-ADFB-853BE973E6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59768" y="347256"/>
            <a:ext cx="6177832" cy="6177832"/>
          </a:xfrm>
        </p:spPr>
      </p:pic>
    </p:spTree>
    <p:extLst>
      <p:ext uri="{BB962C8B-B14F-4D97-AF65-F5344CB8AC3E}">
        <p14:creationId xmlns:p14="http://schemas.microsoft.com/office/powerpoint/2010/main" val="1188045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5ADF6A-4A5D-4C2A-BCA8-26E85CA4D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extraordinary skills </a:t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you want to have?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DD49608-8DFD-4BA0-92DA-CC5E83779D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76599" y="2934494"/>
            <a:ext cx="6386461" cy="2880380"/>
          </a:xfrm>
        </p:spPr>
      </p:pic>
    </p:spTree>
    <p:extLst>
      <p:ext uri="{BB962C8B-B14F-4D97-AF65-F5344CB8AC3E}">
        <p14:creationId xmlns:p14="http://schemas.microsoft.com/office/powerpoint/2010/main" val="617740911"/>
      </p:ext>
    </p:extLst>
  </p:cSld>
  <p:clrMapOvr>
    <a:masterClrMapping/>
  </p:clrMapOvr>
</p:sld>
</file>

<file path=ppt/theme/theme1.xml><?xml version="1.0" encoding="utf-8"?>
<a:theme xmlns:a="http://schemas.openxmlformats.org/drawingml/2006/main" name="След самолета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{1AE8B80D-F027-4CF1-B8E1-72B7A995BAD5}tf04033937</Template>
  <TotalTime>51</TotalTime>
  <Words>54</Words>
  <Application>Microsoft Office PowerPoint</Application>
  <PresentationFormat>Широкоэкранный</PresentationFormat>
  <Paragraphs>11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Century Gothic</vt:lpstr>
      <vt:lpstr>След самолета</vt:lpstr>
      <vt:lpstr>Extraordinary skills </vt:lpstr>
      <vt:lpstr>What extraordinary skills do you have?</vt:lpstr>
      <vt:lpstr>Do you find this extraordinary?</vt:lpstr>
      <vt:lpstr>What about  these pictures?</vt:lpstr>
      <vt:lpstr>Are these extraordinary skills?  </vt:lpstr>
      <vt:lpstr>can animals have extraordinary skills? </vt:lpstr>
      <vt:lpstr>Can you comment that?</vt:lpstr>
      <vt:lpstr>What extraordinary skills  do you want to have?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Extraordinary skills</dc:title>
  <dc:creator>Ольга Андреева</dc:creator>
  <cp:lastModifiedBy>Ольга Андреева</cp:lastModifiedBy>
  <cp:revision>4</cp:revision>
  <dcterms:created xsi:type="dcterms:W3CDTF">2020-03-03T09:10:28Z</dcterms:created>
  <dcterms:modified xsi:type="dcterms:W3CDTF">2020-03-03T10:02:21Z</dcterms:modified>
</cp:coreProperties>
</file>