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7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8" autoAdjust="0"/>
    <p:restoredTop sz="94660"/>
  </p:normalViewPr>
  <p:slideViewPr>
    <p:cSldViewPr>
      <p:cViewPr varScale="1">
        <p:scale>
          <a:sx n="72" d="100"/>
          <a:sy n="72" d="100"/>
        </p:scale>
        <p:origin x="13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tonorm.ru/wp-content/uploads/2019/10/estafetniy-beg4_result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67544" y="1628800"/>
            <a:ext cx="8229600" cy="2209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Презентация на тему:</a:t>
            </a:r>
            <a:br>
              <a:rPr lang="ru-RU" dirty="0" smtClean="0"/>
            </a:br>
            <a:r>
              <a:rPr lang="ru-RU" dirty="0" smtClean="0"/>
              <a:t>«Техника </a:t>
            </a:r>
            <a:r>
              <a:rPr lang="ru-RU" dirty="0" smtClean="0"/>
              <a:t>выполнения эстафетного бега</a:t>
            </a:r>
            <a:r>
              <a:rPr lang="ru-RU" dirty="0" smtClean="0"/>
              <a:t>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781050" y="2924175"/>
            <a:ext cx="8362950" cy="3673475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sz="18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22313" y="3287712"/>
            <a:ext cx="7772400" cy="2229520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Эстафетный бег доставляет массу впечатлений и болельщикам, и участникам. По накалу страстей и уровню эмоций он сравним с матчем по футболу. Причем нетрадиционные забеги ничуть не уступают квалификационным, скорее даже наоборот: для их проведения используются не только стадионы, но и городская инфраструктура, парки, природные и исторические достопримечательности, что делает их еще более зрелищными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Эстафетный бег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159028"/>
          </a:xfrm>
        </p:spPr>
        <p:txBody>
          <a:bodyPr>
            <a:normAutofit fontScale="47500" lnSpcReduction="20000"/>
          </a:bodyPr>
          <a:lstStyle/>
          <a:p>
            <a:r>
              <a:rPr lang="ru-RU" sz="3400" b="1" i="1" dirty="0" smtClean="0"/>
              <a:t>Эстафетный бег</a:t>
            </a:r>
            <a:r>
              <a:rPr lang="ru-RU" sz="3400" dirty="0" smtClean="0"/>
              <a:t> — это командное соревнование. Успех команде приносит не только умение пробежать дистанцию с высокой скоростью, но и правильно передать, эстафетную палочку, не снижая скорости. От правильной передачи эстафетной палочки во многом зависит успех выступления команды. Данный вид соревнований впервые был проведен еще в конце 19 века, а с начала 20 он официально включен в Олимпийскую программу.</a:t>
            </a:r>
          </a:p>
          <a:p>
            <a:r>
              <a:rPr lang="ru-RU" sz="3400" dirty="0" smtClean="0"/>
              <a:t>Эстафета 4х100 м трудна тем, что палочка передается на очень высокой скорости. Так, победитель токийской Олимпиады 1964 г. команда США пронесла эстафету на дистанции 4х100м за 39,0 сек., со средней скоростью на 100-метровых отрезках 9,75 сек.</a:t>
            </a:r>
          </a:p>
          <a:p>
            <a:r>
              <a:rPr lang="ru-RU" sz="3400" dirty="0" smtClean="0"/>
              <a:t>Коридор в эстафетном беге – это выделенная дорожка, которую атлеты не имеют права покидать. Однако, если спортсмены бегут по кругу (дистанция 4*400 м), тогда они могут и перестроиться. То есть, команда, первая осуществившая первую передачу палочки, имеет право занять крайнюю левую дорожку (меньший радиус дарит небольшое преимущество в расстоянии).</a:t>
            </a:r>
          </a:p>
          <a:p>
            <a:r>
              <a:rPr lang="ru-RU" sz="3400" dirty="0" smtClean="0">
                <a:hlinkClick r:id="rId2"/>
              </a:rPr>
              <a:t/>
            </a:r>
            <a:br>
              <a:rPr lang="ru-RU" sz="3400" dirty="0" smtClean="0">
                <a:hlinkClick r:id="rId2"/>
              </a:rPr>
            </a:br>
            <a:r>
              <a:rPr lang="ru-RU" sz="3400" dirty="0" smtClean="0"/>
              <a:t>В процессе движения атлеты проходят 4 фазы - старт, разгон, основная дистанция и финиш. Последний этап у первых 3 спортсменов заменяется передачей палочки (для которой существует своя техника), а непосредственное финиширование выполняет участник с самыми высокими скоростными качествами.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TZ8VA88GXFHNCJFH38SF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683568" y="332656"/>
            <a:ext cx="4104456" cy="3031920"/>
          </a:xfrm>
        </p:spPr>
      </p:pic>
      <p:pic>
        <p:nvPicPr>
          <p:cNvPr id="54275" name="Picture 3" descr="https://onsmi.ru/uploads/posts/2017-06/smeshannaya-estafeta-4h400-metrov-v-legkoy-atletike-dobavlena-v-programmu-oi-2020-mok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501008"/>
            <a:ext cx="5193708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Техника выполнения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329493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000" b="1" i="1" dirty="0" smtClean="0"/>
              <a:t>   </a:t>
            </a:r>
            <a:r>
              <a:rPr lang="ru-RU" sz="3800" b="1" i="1" dirty="0" smtClean="0"/>
              <a:t>Техника бега в эстафете, каковы ее особенности и нюансы</a:t>
            </a:r>
            <a:r>
              <a:rPr lang="ru-RU" sz="3800" i="1" dirty="0" smtClean="0"/>
              <a:t>.</a:t>
            </a:r>
            <a:endParaRPr lang="ru-RU" sz="3800" b="1" dirty="0" smtClean="0"/>
          </a:p>
          <a:p>
            <a:r>
              <a:rPr lang="ru-RU" sz="3800" b="1" dirty="0" smtClean="0"/>
              <a:t>1</a:t>
            </a:r>
            <a:r>
              <a:rPr lang="ru-RU" sz="3800" dirty="0" smtClean="0"/>
              <a:t>.Атлеты занимают позиции по всей длине дистанции на равномерных участках;</a:t>
            </a:r>
          </a:p>
          <a:p>
            <a:r>
              <a:rPr lang="ru-RU" sz="3800" b="1" dirty="0" smtClean="0"/>
              <a:t>2</a:t>
            </a:r>
            <a:r>
              <a:rPr lang="ru-RU" sz="3800" dirty="0" smtClean="0"/>
              <a:t>.По технике, первый участник стартует с низкого старта (с колодками), последующие – с высокого;</a:t>
            </a:r>
          </a:p>
          <a:p>
            <a:r>
              <a:rPr lang="ru-RU" sz="3800" b="1" dirty="0" smtClean="0"/>
              <a:t>3</a:t>
            </a:r>
            <a:r>
              <a:rPr lang="ru-RU" sz="3800" dirty="0" smtClean="0"/>
              <a:t>.Результат фиксируется после пересечения четвертым участником линии финиша;</a:t>
            </a:r>
          </a:p>
          <a:p>
            <a:r>
              <a:rPr lang="ru-RU" sz="3800" b="1" dirty="0" smtClean="0"/>
              <a:t>4.</a:t>
            </a:r>
            <a:r>
              <a:rPr lang="ru-RU" sz="3800" dirty="0" smtClean="0"/>
              <a:t>Техника передачи палочки в эстафетном беге требует выполнения </a:t>
            </a:r>
            <a:r>
              <a:rPr lang="ru-RU" sz="4500" dirty="0" smtClean="0"/>
              <a:t>задачи в 20-метровой зоне.</a:t>
            </a:r>
          </a:p>
          <a:p>
            <a:endParaRPr lang="ru-RU" sz="45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22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899592" y="548680"/>
            <a:ext cx="7585075" cy="568801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Этапы эстафетного бега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087019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4000" dirty="0" smtClean="0"/>
              <a:t>Сразу после старта атлет с палочкой в руках развивает свою наивысшую скорость. Разгон происходит, буквально, за первые три шага. Корпус при этом слегка наклоняют к дорожке, руки прижимают к телу, держат их согнутыми в локтях. Голова опущена, взгляд смотрит вниз. Стопами нужно мощно отталкиваться от дорожки, бежать следует преимущественно на носках.</a:t>
            </a:r>
          </a:p>
          <a:p>
            <a:pPr lvl="0"/>
            <a:r>
              <a:rPr lang="ru-RU" sz="4000" dirty="0" smtClean="0"/>
              <a:t>Бежать нужно по кругу, поэтому все спортсмены прижимаются к левому краю своей дорожки (наступать на разделительную метку строго запрещено);</a:t>
            </a:r>
          </a:p>
          <a:p>
            <a:pPr lvl="0"/>
            <a:r>
              <a:rPr lang="ru-RU" sz="4000" dirty="0" smtClean="0"/>
              <a:t>Рассмотрим, как правильно передавать эстафетную палочку при беге и что означает «20-метровая зона». Как только до участника второго этапа остается 20 метров, последний стартует с высокого старта и начинает разгоняться. В это время первый мобилизует силы и совершает скоростной рывок, сокращая расстояние.</a:t>
            </a:r>
          </a:p>
          <a:p>
            <a:pPr lvl="0"/>
            <a:r>
              <a:rPr lang="ru-RU" sz="4000" dirty="0" smtClean="0"/>
              <a:t>Когда между бегунами остается всего пара метров, первый кричит «ОП» и вытягивает вперед правую руку с палочкой. Согласно технике, второй отводит левую руку назад, ладонью, перевернутой вверх, и принимает палочку;</a:t>
            </a:r>
          </a:p>
          <a:p>
            <a:pPr lvl="0"/>
            <a:r>
              <a:rPr lang="ru-RU" sz="4000" dirty="0" smtClean="0"/>
              <a:t>Далее первый начинает притормаживать до полного стопа, а второй продолжает эстафету;</a:t>
            </a:r>
          </a:p>
          <a:p>
            <a:pPr lvl="0"/>
            <a:r>
              <a:rPr lang="ru-RU" sz="4000" dirty="0" smtClean="0"/>
              <a:t>Последний бегун должен выполнить финиширование с палочкой в руках. Техника позволяет закончить дистанцию </a:t>
            </a:r>
            <a:r>
              <a:rPr lang="ru-RU" sz="4000" dirty="0" err="1" smtClean="0"/>
              <a:t>пробеганием</a:t>
            </a:r>
            <a:r>
              <a:rPr lang="ru-RU" sz="4000" dirty="0" smtClean="0"/>
              <a:t> черты, рывком грудью вперед, рывком боком.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эстафетного бега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08701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i="1" dirty="0" smtClean="0"/>
              <a:t>Все спортсмены должны строго придерживаться следующих правил</a:t>
            </a:r>
            <a:r>
              <a:rPr lang="ru-RU" i="1" dirty="0" smtClean="0"/>
              <a:t>:</a:t>
            </a:r>
          </a:p>
          <a:p>
            <a:r>
              <a:rPr lang="ru-RU" sz="3300" dirty="0" smtClean="0"/>
              <a:t>Принять палочку можно в зоне передачи, длина которой 20 метров, спортсмены выбегают из этого коридора уже с палочкой в руках.</a:t>
            </a:r>
          </a:p>
          <a:p>
            <a:r>
              <a:rPr lang="ru-RU" sz="3300" dirty="0" smtClean="0"/>
              <a:t>Начинать разгон можно за 10 метров до начала зоны передачи эстафеты.</a:t>
            </a:r>
          </a:p>
          <a:p>
            <a:r>
              <a:rPr lang="ru-RU" sz="3300" dirty="0" smtClean="0"/>
              <a:t>Если палочка упала, поднять её может только тот, кто уронил.</a:t>
            </a:r>
          </a:p>
          <a:p>
            <a:r>
              <a:rPr lang="ru-RU" sz="3300" dirty="0" smtClean="0"/>
              <a:t>Передача палочки осуществляется из правой руки в левую, а затем из левой в правую.</a:t>
            </a:r>
          </a:p>
          <a:p>
            <a:r>
              <a:rPr lang="ru-RU" sz="3300" dirty="0" smtClean="0"/>
              <a:t>Палочку нельзя бросать между участниками, передача происходит вкладыванием палочки в руку.</a:t>
            </a:r>
          </a:p>
          <a:p>
            <a:r>
              <a:rPr lang="ru-RU" sz="3300" dirty="0" smtClean="0"/>
              <a:t>Запрещено обрабатывать руки какими-либо веществами или надевать перчатки, чтобы облегчить передачу эстафеты.</a:t>
            </a:r>
          </a:p>
          <a:p>
            <a:r>
              <a:rPr lang="ru-RU" sz="3300" dirty="0" smtClean="0"/>
              <a:t>В эстафете 4 по 100 метров каждый атлет должен бежать по своей дорожке.</a:t>
            </a:r>
          </a:p>
          <a:p>
            <a:r>
              <a:rPr lang="ru-RU" sz="3300" dirty="0" smtClean="0"/>
              <a:t>В эстафете 4 по 400 метров по отдельным дорожкам бегут первый круг и первый вираж второго этапа.</a:t>
            </a:r>
          </a:p>
          <a:p>
            <a:pPr>
              <a:buNone/>
            </a:pPr>
            <a:r>
              <a:rPr lang="ru-RU" b="1" i="1" dirty="0" smtClean="0"/>
              <a:t>Из этих простых правил понятно, что наиболее часто встречающиеся  ошибки в эстафетном беге заключаются в потере палочки и её передаче вне коридора. </a:t>
            </a:r>
            <a:endParaRPr lang="ru-RU" b="1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Ошибки в технике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307890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/>
              <a:t>Самые распространенные из них:</a:t>
            </a:r>
            <a:endParaRPr lang="ru-RU" b="1" dirty="0" smtClean="0"/>
          </a:p>
          <a:p>
            <a:pPr lvl="0"/>
            <a:r>
              <a:rPr lang="ru-RU" sz="2300" dirty="0" smtClean="0"/>
              <a:t>Передача палки вне коридора в 20 м. Последующий атлет обязан выбежать из него с инвентарем в руке. Именно поэтому важна синхронность в движениях всех участников эстафеты. Второй бегун должен точно рассчитать время и </a:t>
            </a:r>
            <a:r>
              <a:rPr lang="ru-RU" sz="2300" dirty="0" err="1" smtClean="0"/>
              <a:t>стартануть</a:t>
            </a:r>
            <a:r>
              <a:rPr lang="ru-RU" sz="2300" dirty="0" smtClean="0"/>
              <a:t> так, чтобы первый успел на фазе разгона нагнать его и совершить передачу. И все это в обозначенных 20 метрах дорожки.</a:t>
            </a:r>
          </a:p>
          <a:p>
            <a:pPr lvl="0"/>
            <a:r>
              <a:rPr lang="ru-RU" sz="2300" dirty="0" smtClean="0"/>
              <a:t>Запрещено мешать другим участникам соревнований. Если в процессе таких действий другой командой была потеряна палочка, она не понесет за это наказания, в отличие от виновных в инциденте;</a:t>
            </a:r>
          </a:p>
          <a:p>
            <a:pPr lvl="0"/>
            <a:r>
              <a:rPr lang="ru-RU" sz="2300" dirty="0" smtClean="0"/>
              <a:t>Инструмент должен передаваться на единой скорости, а это достигается только в результате многочисленных командных тренировок. Вот почему всем атлетам так важно совершенствовать технику эстафетного бега.</a:t>
            </a:r>
          </a:p>
          <a:p>
            <a:endParaRPr lang="ru-RU" dirty="0"/>
          </a:p>
        </p:txBody>
      </p:sp>
      <p:pic>
        <p:nvPicPr>
          <p:cNvPr id="6" name="Рисунок 5" descr="https://ds05.infourok.ru/uploads/ex/0903/0008bb92-1741c23d/hello_html_m68724bd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653136"/>
            <a:ext cx="3744415" cy="1613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pVs81WXYAEWsgR.jpg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/>
          <a:srcRect t="11830" b="11830"/>
          <a:stretch>
            <a:fillRect/>
          </a:stretch>
        </p:blipFill>
        <p:spPr>
          <a:xfrm>
            <a:off x="3851920" y="332656"/>
            <a:ext cx="4973637" cy="2952750"/>
          </a:xfrm>
        </p:spPr>
      </p:pic>
      <p:pic>
        <p:nvPicPr>
          <p:cNvPr id="11" name="Рисунок 10" descr="https://onsmi.ru/uploads/posts/2017-06/smeshannaya-estafeta-4h400-metrov-v-legkoy-atletike-dobavlena-v-programmu-oi-2020-mok_1.jpg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95536" y="3140968"/>
            <a:ext cx="4176464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52</TotalTime>
  <Words>800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Cambria</vt:lpstr>
      <vt:lpstr>Rockwell</vt:lpstr>
      <vt:lpstr>Wingdings 2</vt:lpstr>
      <vt:lpstr>Литейная</vt:lpstr>
      <vt:lpstr>Презентация на тему: «Техника выполнения эстафетного бега.»</vt:lpstr>
      <vt:lpstr>Эстафетный бег </vt:lpstr>
      <vt:lpstr>Презентация PowerPoint</vt:lpstr>
      <vt:lpstr>Техника выполнения </vt:lpstr>
      <vt:lpstr>Презентация PowerPoint</vt:lpstr>
      <vt:lpstr>Этапы эстафетного бега </vt:lpstr>
      <vt:lpstr>Правила эстафетного бега</vt:lpstr>
      <vt:lpstr>Ошибки в технике 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Техника выполнения эстафетного бега.</dc:title>
  <dc:creator>Марина Суворова</dc:creator>
  <cp:lastModifiedBy>И Х</cp:lastModifiedBy>
  <cp:revision>10</cp:revision>
  <dcterms:created xsi:type="dcterms:W3CDTF">2021-10-21T09:31:34Z</dcterms:created>
  <dcterms:modified xsi:type="dcterms:W3CDTF">2022-04-10T09:22:42Z</dcterms:modified>
</cp:coreProperties>
</file>