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62" r:id="rId5"/>
    <p:sldId id="26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5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B651-B1C8-43B3-8757-ED18154BDDB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2E200-98A4-404F-A2B2-1FCCB8E51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021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B651-B1C8-43B3-8757-ED18154BDDB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2E200-98A4-404F-A2B2-1FCCB8E51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772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B651-B1C8-43B3-8757-ED18154BDDB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2E200-98A4-404F-A2B2-1FCCB8E51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61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B651-B1C8-43B3-8757-ED18154BDDB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2E200-98A4-404F-A2B2-1FCCB8E51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733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B651-B1C8-43B3-8757-ED18154BDDB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2E200-98A4-404F-A2B2-1FCCB8E51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041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B651-B1C8-43B3-8757-ED18154BDDB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2E200-98A4-404F-A2B2-1FCCB8E51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604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B651-B1C8-43B3-8757-ED18154BDDB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2E200-98A4-404F-A2B2-1FCCB8E51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290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B651-B1C8-43B3-8757-ED18154BDDB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2E200-98A4-404F-A2B2-1FCCB8E51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2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B651-B1C8-43B3-8757-ED18154BDDB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2E200-98A4-404F-A2B2-1FCCB8E51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340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B651-B1C8-43B3-8757-ED18154BDDB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2E200-98A4-404F-A2B2-1FCCB8E51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697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B651-B1C8-43B3-8757-ED18154BDDB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2E200-98A4-404F-A2B2-1FCCB8E51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973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BB651-B1C8-43B3-8757-ED18154BDDB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2E200-98A4-404F-A2B2-1FCCB8E51D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433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53727" y="495598"/>
            <a:ext cx="8684557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Музыкально-дидактическая игра</a:t>
            </a:r>
          </a:p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«Гусеница»</a:t>
            </a:r>
          </a:p>
          <a:p>
            <a:pPr algn="ctr"/>
            <a:r>
              <a:rPr lang="ru-RU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               для детей старшего </a:t>
            </a:r>
          </a:p>
          <a:p>
            <a:pPr algn="ctr"/>
            <a:r>
              <a:rPr lang="ru-RU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              дошкольного </a:t>
            </a:r>
            <a:r>
              <a:rPr lang="ru-RU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возраста с </a:t>
            </a:r>
          </a:p>
          <a:p>
            <a:pPr algn="ctr"/>
            <a:r>
              <a:rPr lang="ru-RU" sz="4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нарушением зрения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4313" y="1892693"/>
            <a:ext cx="4857750" cy="47857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9308" y="3954360"/>
            <a:ext cx="2076450" cy="21730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2858" y="4005340"/>
            <a:ext cx="2076450" cy="21730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644" y="4056320"/>
            <a:ext cx="2076450" cy="21730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194" y="4056320"/>
            <a:ext cx="2076450" cy="217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534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0744" y="495598"/>
            <a:ext cx="1061053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Задание:</a:t>
            </a:r>
          </a:p>
          <a:p>
            <a:pPr algn="ctr"/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Прохлопай ритмический рисунок, </a:t>
            </a:r>
          </a:p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который  показывает гусеница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4724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6711" y="831318"/>
            <a:ext cx="4857750" cy="47857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633" y="3157536"/>
            <a:ext cx="2047875" cy="21431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507" y="3157535"/>
            <a:ext cx="2047875" cy="21431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195" y="3224210"/>
            <a:ext cx="2047875" cy="21431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883" y="3224210"/>
            <a:ext cx="2047875" cy="214312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172153" y="495598"/>
            <a:ext cx="384772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Долгий звук</a:t>
            </a:r>
          </a:p>
          <a:p>
            <a:pPr algn="ctr"/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6837" y="146866"/>
            <a:ext cx="1402553" cy="259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203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8" y="959343"/>
            <a:ext cx="4857750" cy="47857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163" y="3157537"/>
            <a:ext cx="2105026" cy="22029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220" y="3157537"/>
            <a:ext cx="2105026" cy="22029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7" y="3157537"/>
            <a:ext cx="2105026" cy="220293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1246" y="3157537"/>
            <a:ext cx="2105026" cy="220293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337" y="309562"/>
            <a:ext cx="2571750" cy="203835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835589" y="495598"/>
            <a:ext cx="452085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Короткий звук</a:t>
            </a:r>
          </a:p>
          <a:p>
            <a:pPr algn="ctr"/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759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8" y="959343"/>
            <a:ext cx="4857750" cy="47857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288" y="3157537"/>
            <a:ext cx="2047875" cy="21431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0277" y="3142584"/>
            <a:ext cx="2076450" cy="217303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136327" y="495598"/>
            <a:ext cx="191937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Пауза</a:t>
            </a:r>
          </a:p>
          <a:p>
            <a:pPr algn="ctr"/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9714" y="286246"/>
            <a:ext cx="2076450" cy="21730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163" y="3127632"/>
            <a:ext cx="2076450" cy="21730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513" y="3196300"/>
            <a:ext cx="204787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4312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29</Words>
  <Application>Microsoft Office PowerPoint</Application>
  <PresentationFormat>Широкоэкранный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Александра Корчагина</dc:creator>
  <cp:lastModifiedBy>Александра Корчагина</cp:lastModifiedBy>
  <cp:revision>4</cp:revision>
  <dcterms:created xsi:type="dcterms:W3CDTF">2019-01-18T03:06:31Z</dcterms:created>
  <dcterms:modified xsi:type="dcterms:W3CDTF">2022-04-10T05:04:30Z</dcterms:modified>
</cp:coreProperties>
</file>