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4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57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>
            <a:off x="3582260" y="3429000"/>
            <a:ext cx="2376264" cy="1967396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580113" y="1222400"/>
            <a:ext cx="2594858" cy="177455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10800000">
            <a:off x="1403648" y="1173572"/>
            <a:ext cx="1731119" cy="163053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Игра на внимание</a:t>
            </a:r>
            <a:b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325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633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>
            <a:off x="3582260" y="3429000"/>
            <a:ext cx="2376264" cy="1967396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724129" y="1173572"/>
            <a:ext cx="2450842" cy="177455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10800000">
            <a:off x="1403648" y="1173572"/>
            <a:ext cx="1731119" cy="163053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8744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>
            <a:off x="3275856" y="3284984"/>
            <a:ext cx="2376264" cy="1967396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10800000">
            <a:off x="1406204" y="980728"/>
            <a:ext cx="1731119" cy="163053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" name="Овал 1"/>
          <p:cNvSpPr/>
          <p:nvPr/>
        </p:nvSpPr>
        <p:spPr>
          <a:xfrm>
            <a:off x="5868144" y="764704"/>
            <a:ext cx="2160240" cy="1944216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08598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52294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>
            <a:off x="3275856" y="3284984"/>
            <a:ext cx="2376264" cy="1967396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10800000">
            <a:off x="1406204" y="980728"/>
            <a:ext cx="1731119" cy="163053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" name="Овал 1"/>
          <p:cNvSpPr/>
          <p:nvPr/>
        </p:nvSpPr>
        <p:spPr>
          <a:xfrm>
            <a:off x="5868144" y="764704"/>
            <a:ext cx="2160240" cy="1944216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93108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3</Words>
  <Application>Microsoft Office PowerPoint</Application>
  <PresentationFormat>Экран (4:3)</PresentationFormat>
  <Paragraphs>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Calibri</vt:lpstr>
      <vt:lpstr>Тема Office</vt:lpstr>
      <vt:lpstr>Игра на внимание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Uchitel</dc:creator>
  <cp:lastModifiedBy>RePack by Diakov</cp:lastModifiedBy>
  <cp:revision>7</cp:revision>
  <dcterms:created xsi:type="dcterms:W3CDTF">2014-11-20T17:23:17Z</dcterms:created>
  <dcterms:modified xsi:type="dcterms:W3CDTF">2022-04-10T12:36:27Z</dcterms:modified>
</cp:coreProperties>
</file>