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6" r:id="rId6"/>
    <p:sldId id="259" r:id="rId7"/>
    <p:sldId id="260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9302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 бюджетное учреждение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"Детский сад № 5 "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Тынденок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города Тынды Амурской области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362200"/>
            <a:ext cx="7854696" cy="1752600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"Зимняя шубка для деревьев"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(с детьми старшей группы)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14800" y="4724400"/>
            <a:ext cx="4511040" cy="12192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Разработала: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Голодникова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Марина Витальевна,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воспитатель, высшая квалификационная категория.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7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Изучая энциклопедию, читая художественную литературу, просматривая фильмы о жизни людей на севере, мы выяснили, что  люди там тоже используют в свою пользу свойство снега сохранять тепло. Они строят снежные дома - иглу. Объяснила детям и наглядно показала как строится иглу. С ребятами сделали макет и аппликацию эскимосских жилищ из снега.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Вывод: Свойство снега сохранять тепло, люди используют для выживания в суровых условиях севера.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20210131-WA00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1" y="1828800"/>
            <a:ext cx="4572000" cy="2743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6" name="Picture 2" descr="C:\Users\1\Desktop\Новая папка (2)\IMG-20210131-WA0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495800"/>
            <a:ext cx="45720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7" name="Picture 3" descr="C:\Users\1\Desktop\Новая папка (2)\IMG-20210131-WA00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1828800"/>
            <a:ext cx="4038600" cy="2647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8" name="Picture 4" descr="C:\Users\1\Desktop\Новая папка (2)\IMG-20210131-WA00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495800"/>
            <a:ext cx="403860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1\Desktop\Новая папка (2)\IMG-20210131-WA00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971800"/>
            <a:ext cx="3581400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1" name="Picture 3" descr="C:\Users\1\Desktop\Новая папка (2)\IMG-20210131-WA0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0"/>
            <a:ext cx="35814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2" name="Picture 4" descr="C:\Users\1\Desktop\Новая папка (2)\IMG-20210131-WA0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562600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3" name="Picture 5" descr="C:\Users\1\Desktop\Новая папка (2)\IMG-20210131-WA00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10000"/>
            <a:ext cx="55626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3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Значимость исследования.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Таким образом, мы с ребятами подошли к выводу, что снег необходим, чтобы защитить корни деревья, другие растения, животных и человека от холода.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1\Desktop\Новая папка (2)\IMG-20210131-WA0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0"/>
            <a:ext cx="71628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592762"/>
          </a:xfrm>
        </p:spPr>
        <p:txBody>
          <a:bodyPr>
            <a:norm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87680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самого рождения ребенок, является первооткрывателем, исследователем того мира, который его окружает. Для него все впервые: дождь и солнце, снег, ветер, радуга, град.  Самостоятельно ребенок не может найти ответы на все интересующие вопросы, и помочь ему должны мы: взрослые. Необходимо заинтересовать детей в происходящих  вокруг них природных явлениях, стимулировать интерес детей  к совместной деятельности и научить устанавливать причинно - следственные связи.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57400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Проблема.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Каждый день в детском саду мы с ребятами  выходим на прогулку. Дети играют в снежки, лепят снеговиков, играют, помогают чистить дорожки от снега.  Проводились беседы о том, что с приходом  зимы бывает холодно всем: людям, животным, птицам и даже деревьям.  Для того, чтобы  у наших деревьев и кустарников не замерзли корни, я предложила детям подгребать снег к стволам деревьев. И тогда ребята задумались, как же снег может согревать?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19457" name="Picture 1" descr="C:\Users\1\Desktop\Новая папка (2)\IMG-20210131-WA0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514600"/>
            <a:ext cx="5791200" cy="381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C:\Users\1\Desktop\Заметка Одеяла для деревьев\IMG-20201204-WA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7195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3" name="Picture 9" descr="C:\Users\1\Desktop\Заметка Одеяла для деревьев\IMG-20201204-WA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0"/>
            <a:ext cx="50292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Заметка Одеяла для деревьев\IMG-20201204-WA0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0"/>
            <a:ext cx="52578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4" name="Picture 4" descr="C:\Users\1\Desktop\Заметка Одеяла для деревьев\IMG-20201204-WA0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8862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6" name="Picture 6" descr="C:\Users\1\Desktop\Заметка Одеяла для деревьев\IMG-20201204-WA00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24200"/>
            <a:ext cx="5029200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07" name="Picture 7" descr="C:\Users\1\Desktop\Новая папка (2)\IMG-20210131-WA00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124200"/>
            <a:ext cx="4114800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90600" y="1524000"/>
            <a:ext cx="7543800" cy="41549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Выяснить, зачем деревьям нужна снежная одежда, сохраняет ли снег тепло.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 для познавательной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Пополнить знания детей о природных явлениях.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Расширять представления детей об условиях, необходимых для жизни деревьев.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у детей интерес к познавательной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сочувствие, бережное отношение ко всему живому.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304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Этапы исследования.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Опыт № 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Сохраняет ли снежный покров тепло?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проведения эксперимента мы с ребятами взяли две пластиковые бутылки с водой одинаковой температуры, обозначили их цифрами "1" и "2" и вынесли на мороз. Бутылку под №1 мы положили на снег, под  №2 закопали глубоко в снег. По истечении двух часов, мы занесли обе бутылки в группу.  Что мы увидели: вода в бутылке, лежавшей на снегу замерзла, а что была в снегу - не замерзла.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снег сохраняет тепло. </a:t>
            </a:r>
            <a:r>
              <a:rPr lang="ru-RU" sz="1800" dirty="0" smtClean="0"/>
              <a:t>Снег, как теплое одеяло, укрывает землю и согревает ее, корни деревьев и растения, зимующие под снегом.</a:t>
            </a:r>
            <a:br>
              <a:rPr lang="ru-RU" sz="18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20210131-WA0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590800"/>
            <a:ext cx="4424082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 3" descr="C:\Users\1\Desktop\Новая папка (2)\IMG-20210131-WA0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590800"/>
            <a:ext cx="49530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3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Изучая энциклопедию и просматривая с детьми фильмы о жизни животных, мы выяснили, что толстый снежный покров нужен и некоторым из них. Например, медведю и ежу, которые зимуют под толстым снежным покровом, зайцу, который прячется в снег от холода и ветра и многим другим животным.</a:t>
            </a:r>
            <a:br>
              <a:rPr lang="ru-RU" sz="1800" dirty="0" smtClean="0"/>
            </a:br>
            <a:r>
              <a:rPr lang="ru-RU" sz="1800" b="1" dirty="0" smtClean="0"/>
              <a:t>Вывод:</a:t>
            </a:r>
            <a:r>
              <a:rPr lang="ru-RU" sz="1800" dirty="0" smtClean="0"/>
              <a:t> Толстый слой снега зимой нужен многим животным.  Без него бы они умерли от холода.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C:\Users\1\Desktop\986f6689a6ca8ad0c0a6b88a96f1b80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4879073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1\Desktop\u_a7f9b848502732237da9dd83b55560f6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514600"/>
            <a:ext cx="381000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67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Изучая энциклопедию, читая художественную литературу и просматривая фильмы о жизни растений, мы выяснили, что толстый снежный покров нужен и некоторым из них. Например, брусника, клюква могут перезимовать под слоем снега, а весной служить кормом для  проснувшихся медведей и птиц.  Так же озимые растения , посаженные осенью, зимуют под слоем снега, набираются силы, а весной после таяния снега идут в рост. </a:t>
            </a:r>
            <a:br>
              <a:rPr lang="ru-RU" sz="1600" dirty="0" smtClean="0"/>
            </a:br>
            <a:r>
              <a:rPr lang="ru-RU" sz="1600" dirty="0" smtClean="0"/>
              <a:t>Вывод: Толстый слой снега нужен многим растениям, без него бы они замерзли от холода.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4578" name="Picture 2" descr="C:\Users\1\Desktop\снежок-клюкв-203185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743200"/>
            <a:ext cx="2971800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9" name="Picture 3" descr="C:\Users\1\Desktop\zimnie-yagody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819400"/>
            <a:ext cx="5181600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83</Words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муниципальное дошкольное образовательное  бюджетное учреждение "Детский сад № 5 "Тынденок" города Тынды Амурской области </vt:lpstr>
      <vt:lpstr> </vt:lpstr>
      <vt:lpstr>   Проблема. Каждый день в детском саду мы с ребятами  выходим на прогулку. Дети играют в снежки, лепят снеговиков, играют, помогают чистить дорожки от снега.  Проводились беседы о том, что с приходом  зимы бывает холодно всем: людям, животным, птицам и даже деревьям.  Для того, чтобы  у наших деревьев и кустарников не замерзли корни, я предложила детям подгребать снег к стволам деревьев. И тогда ребята задумались, как же снег может согревать?  </vt:lpstr>
      <vt:lpstr>Слайд 4</vt:lpstr>
      <vt:lpstr>Слайд 5</vt:lpstr>
      <vt:lpstr>Слайд 6</vt:lpstr>
      <vt:lpstr>              Этапы исследования. 1. Опыт № 1. Сохраняет ли снежный покров тепло? Для проведения эксперимента мы с ребятами взяли две пластиковые бутылки с водой одинаковой температуры, обозначили их цифрами "1" и "2" и вынесли на мороз. Бутылку под №1 мы положили на снег, под  №2 закопали глубоко в снег. По истечении двух часов, мы занесли обе бутылки в группу.  Что мы увидели: вода в бутылке, лежавшей на снегу замерзла, а что была в снегу - не замерзла. Вывод: снег сохраняет тепло. Снег, как теплое одеяло, укрывает землю и согревает ее, корни деревьев и растения, зимующие под снегом.   </vt:lpstr>
      <vt:lpstr>     Изучая энциклопедию и просматривая с детьми фильмы о жизни животных, мы выяснили, что толстый снежный покров нужен и некоторым из них. Например, медведю и ежу, которые зимуют под толстым снежным покровом, зайцу, который прячется в снег от холода и ветра и многим другим животным. Вывод: Толстый слой снега зимой нужен многим животным.  Без него бы они умерли от холода. </vt:lpstr>
      <vt:lpstr>         Изучая энциклопедию, читая художественную литературу и просматривая фильмы о жизни растений, мы выяснили, что толстый снежный покров нужен и некоторым из них. Например, брусника, клюква могут перезимовать под слоем снега, а весной служить кормом для  проснувшихся медведей и птиц.  Так же озимые растения , посаженные осенью, зимуют под слоем снега, набираются силы, а весной после таяния снега идут в рост.  Вывод: Толстый слой снега нужен многим растениям, без него бы они замерзли от холода.     </vt:lpstr>
      <vt:lpstr>  Изучая энциклопедию, читая художественную литературу, просматривая фильмы о жизни людей на севере, мы выяснили, что  люди там тоже используют в свою пользу свойство снега сохранять тепло. Они строят снежные дома - иглу. Объяснила детям и наглядно показала как строится иглу. С ребятами сделали макет и аппликацию эскимосских жилищ из снега.  Вывод: Свойство снега сохранять тепло, люди используют для выживания в суровых условиях севера.  </vt:lpstr>
      <vt:lpstr>Слайд 11</vt:lpstr>
      <vt:lpstr> Значимость исследования. Таким образом, мы с ребятами подошли к выводу, что снег необходим, чтобы защитить корни деревья, другие растения, животных и человека от холода.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 бюджетное учреждение "Детский сад № 5 "Тынденок" города Тынды Амурской области </dc:title>
  <dc:creator>1</dc:creator>
  <cp:lastModifiedBy>1</cp:lastModifiedBy>
  <cp:revision>12</cp:revision>
  <dcterms:created xsi:type="dcterms:W3CDTF">2021-02-05T11:17:23Z</dcterms:created>
  <dcterms:modified xsi:type="dcterms:W3CDTF">2021-02-19T11:20:22Z</dcterms:modified>
</cp:coreProperties>
</file>