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74B1-8BF2-4C9C-96D5-782E8FD5282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373C8-2FA2-4E0D-83F0-DFEA90915E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954759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Казахские национальные игры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Савина Ю.В.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764704"/>
            <a:ext cx="3048000" cy="1397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8086531" cy="55983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1143000"/>
            <a:ext cx="8128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62068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играть вместе с нами в наши игры!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7566758" cy="51355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7878508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672"/>
            <a:ext cx="7724576" cy="57934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76954"/>
            <a:ext cx="7657656" cy="57357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8528947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566474" cy="52383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112902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8112902" cy="56166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16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Казахские национальные игры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Казахские национальные игры</dc:title>
  <dc:creator>Пользователь</dc:creator>
  <cp:lastModifiedBy>Пользователь</cp:lastModifiedBy>
  <cp:revision>2</cp:revision>
  <dcterms:created xsi:type="dcterms:W3CDTF">2022-04-10T11:06:02Z</dcterms:created>
  <dcterms:modified xsi:type="dcterms:W3CDTF">2022-04-10T11:22:23Z</dcterms:modified>
</cp:coreProperties>
</file>