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9" r:id="rId12"/>
    <p:sldId id="268" r:id="rId13"/>
    <p:sldId id="265" r:id="rId14"/>
    <p:sldId id="276" r:id="rId15"/>
    <p:sldId id="266" r:id="rId16"/>
    <p:sldId id="275" r:id="rId17"/>
    <p:sldId id="273" r:id="rId18"/>
    <p:sldId id="274" r:id="rId19"/>
    <p:sldId id="271" r:id="rId20"/>
    <p:sldId id="27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2" autoAdjust="0"/>
    <p:restoredTop sz="94595" autoAdjust="0"/>
  </p:normalViewPr>
  <p:slideViewPr>
    <p:cSldViewPr>
      <p:cViewPr varScale="1">
        <p:scale>
          <a:sx n="107" d="100"/>
          <a:sy n="107" d="100"/>
        </p:scale>
        <p:origin x="-84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0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94FDB5-7EF2-416C-A88E-CA7A13739E2A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8C7548-23E1-4CBA-BEE8-68C084E573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463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C7548-23E1-4CBA-BEE8-68C084E5734E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132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pamyat-naroda.ru/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4544" y="-387424"/>
            <a:ext cx="9468544" cy="751973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3528" y="3581603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учреждение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 сад №36»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Поисково-исследовательский  проект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«Память бережно храним…»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Разработчик: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Воспитатель:Киселева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Л.С.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4941168"/>
            <a:ext cx="4672608" cy="124854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3645024"/>
            <a:ext cx="3294112" cy="2328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562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-387424"/>
            <a:ext cx="9252520" cy="724542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акции «Блокадный хлеб Ленинграда»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D:\ОБРАЗЦ ДС\ВОВ\21-01-2020_19-08-12\IMG_20200121_135725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88" y="1167702"/>
            <a:ext cx="2855053" cy="33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D:\ОБРАЗЦ ДС\ВОВ\21-01-2020_19-08-12\IMG_20200121_135702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9240" y="1156272"/>
            <a:ext cx="2664296" cy="3377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D:\ОБРАЗЦ ДС\ВОВ\21-01-2020_19-08-12\IMG_20200121_140913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2752" y="1599650"/>
            <a:ext cx="3478459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3676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89706"/>
            <a:ext cx="9252520" cy="724542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акции «Окна Победы»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Home\Desktop\EPRk0XhPzx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7" y="1081295"/>
            <a:ext cx="2684089" cy="4775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3" y="1077887"/>
            <a:ext cx="3001444" cy="389915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1231040"/>
            <a:ext cx="3143250" cy="3524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338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744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детей и родителей в дистанционном мастер-классе ,посвященном дню Великой Победы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256" y="1340768"/>
            <a:ext cx="2149618" cy="44220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1339632"/>
            <a:ext cx="1855759" cy="38175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340768"/>
            <a:ext cx="3520646" cy="171081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237" y="2924944"/>
            <a:ext cx="3506914" cy="170414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9381" y="1533912"/>
            <a:ext cx="1666875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30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87424"/>
            <a:ext cx="9144000" cy="724542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Участвовали в создании мини-музея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Боевой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лавы(поиск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пополнения фонда музейными предметами, создание макетов техники "На параде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Победы»)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675573"/>
            <a:ext cx="3726414" cy="49685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8474" y="1675573"/>
            <a:ext cx="5423237" cy="4067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17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147441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макетов военной техники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«На параде Победы»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121" y="1334085"/>
            <a:ext cx="4642809" cy="26115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2386341"/>
            <a:ext cx="5528749" cy="254840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0" y="4079098"/>
            <a:ext cx="4828029" cy="2715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07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0" y="-99392"/>
            <a:ext cx="9144000" cy="695739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5611" y="3356992"/>
            <a:ext cx="4628376" cy="347128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8760"/>
            <a:ext cx="5340086" cy="300379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260648"/>
            <a:ext cx="4700015" cy="2643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565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Users\Home\Desktop\99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3079" y="2636912"/>
            <a:ext cx="5269001" cy="2538983"/>
          </a:xfrm>
          <a:prstGeom prst="rect">
            <a:avLst/>
          </a:prstGeom>
          <a:solidFill>
            <a:srgbClr val="F79646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	</a:t>
            </a: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cs typeface="Arial" pitchFamily="34" charset="0"/>
              </a:rPr>
              <a:t>Николай Гаврилович Ковальков родился в д.Чащево Шуйского района Ивановской обл. В 1941 г. был призван в ряды советской армии. Николай Гавриович был участником многих сражений, во время одной из которых получил серьезное ранение (осколком ранило ногу) и госпитализирован, но спустя время снова отправлен на фронт.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cs typeface="Arial" pitchFamily="34" charset="0"/>
              </a:rPr>
              <a:t>	Николай Гаврилович имел крепкую и дружную семью, о которой часто вспоминал в своих письмах.(Жена Анастасия Ковалькова и трое детей-Александр, Муза и Юрий).Даже находясь на  передовой линии, в своих письмах Николай Гаврилович всегда интересовался об их жизненных хлопотах, здоровье, посевом, урожаем и т.д.("Как я по Вам соскучился, все время думаю по Вас",-писал он. 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cs typeface="Arial" pitchFamily="34" charset="0"/>
              </a:rPr>
              <a:t>	Погиб Николай Гаврилович 11.08.1943 г. в ходе боевых сражений. Перед смертью в письмах он писал:"Уже в 4 раз пойду в наступление, и не знаю, вернусь ли обратно, может вражеская пуля сразить на поле боя, если долго писем не будет, считайте убитым...."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20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Users\Home\Desktop\книга памяти\45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Home\Desktop\Ветераны\Безымянный22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35031"/>
            <a:ext cx="2519772" cy="3451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683743" y="2348880"/>
            <a:ext cx="4104456" cy="2736304"/>
          </a:xfrm>
          <a:prstGeom prst="rect">
            <a:avLst/>
          </a:prstGeom>
          <a:solidFill>
            <a:srgbClr val="F79646"/>
          </a:solidFill>
          <a:ln w="127000" cmpd="dbl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Климов Константин Николаевич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29.09.1910 - 09.02.1977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Родился в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Пестяковском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районе Ивановской области, д. Иваново. Воевал с лета 1941 г. по сентябрь 1945 г. Трижды был ранен, воевал сапером. Имеются медали за отвагу, за боевые заслуги. Участвовал в битве на Курской дуге и при взятии Кенигсберга.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963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C:\Users\Home\Desktop\47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411760" y="2366379"/>
            <a:ext cx="4320480" cy="2886818"/>
          </a:xfrm>
          <a:prstGeom prst="rect">
            <a:avLst/>
          </a:prstGeom>
          <a:solidFill>
            <a:srgbClr val="F79646"/>
          </a:solidFill>
          <a:ln w="127000" cmpd="dbl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Суднов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Иосиф Петрович, старший техник-лейтенант,, командир роты 865 отдельного автотранспортного батальона. Родился в Ивановской области Шуйского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района,д.Себерна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. Погиб в автокатастрофе 14.07.1979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г.Был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призван на службу Шуйским РВК Ивановской обл. в 1936 г., участник Финской войны. С 1941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г.участник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Великой Отечественной войны, воевал на Северо-Западном фронте, с 1942 г. на Калининском фронте, 1943 г.-Центральный и 2-ой Белорусский фронтах. В годы Великой отечественной войны получил 4 ранения, одно из них тяжелое, полученное в 1941 г. Имеет "Медаль за отвагу", орден "Отечественной войны 2-ой степени".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C:\Users\Home\Desktop\7979592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4224950"/>
            <a:ext cx="2180165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601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957392"/>
          </a:xfrm>
        </p:spPr>
      </p:pic>
      <p:sp>
        <p:nvSpPr>
          <p:cNvPr id="5" name="Прямоугольник 4"/>
          <p:cNvSpPr/>
          <p:nvPr/>
        </p:nvSpPr>
        <p:spPr>
          <a:xfrm>
            <a:off x="1547664" y="1582340"/>
            <a:ext cx="597666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Данный материал реализуется следующим образом:</a:t>
            </a:r>
          </a:p>
          <a:p>
            <a:r>
              <a:rPr lang="ru-RU" dirty="0"/>
              <a:t>1. Использование материала проекта (фото, Ф. И. О.) для проведения акции «Бессмертный полк»</a:t>
            </a:r>
          </a:p>
          <a:p>
            <a:r>
              <a:rPr lang="ru-RU" dirty="0"/>
              <a:t>2. Использование материала проекта на занятиях и общих мероприятиях в детском саду как форму воспитания патриотизма и гражданственности обучающихся</a:t>
            </a:r>
            <a:r>
              <a:rPr lang="ru-RU" dirty="0" smtClean="0"/>
              <a:t>, педагогах </a:t>
            </a:r>
            <a:r>
              <a:rPr lang="ru-RU" dirty="0"/>
              <a:t>и родителей.</a:t>
            </a:r>
          </a:p>
          <a:p>
            <a:r>
              <a:rPr lang="ru-RU" dirty="0"/>
              <a:t>3. Возможность размещения материала в местных средствах массовой информации ко Дню </a:t>
            </a:r>
            <a:r>
              <a:rPr lang="ru-RU" dirty="0" smtClean="0"/>
              <a:t>Победы.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898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20728"/>
            <a:ext cx="9143999" cy="717341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4077072"/>
            <a:ext cx="5904656" cy="998984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патриотизма - самая актуальная тема во все времена. Как пробудить в ребенке чувство любви к Родине? Нельзя заставить любить Отечество. Любовь надо воспитывать, воспитать на примерах родных и близких, которые в годы великой Отечественной войны готовы были отдать свою жизнь за Родину.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Время всё дальше отодвигает события той войны и, к большому сожалению, её ветеранов остается с каждым годом все меньше и меньше. Закономерности человеческой жизни таковы, что скоро их не останется совсем. Очень важно именно сейчас не прервать живую нить памяти о героическом подвиге нашего народа в те годы, и в дошкольном возрасте лелеять ростки памяти о прадедах, их мужестве. Наша задача научить детей и их  родителей помнить людей, защищавших Родину, гордится их мужеством, героизмом, стойкостью советских солдат и офицеров, самоотверженностью тружеников тыла – женщин, стариков и детей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Для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того, чтобы сохранить память о прошлом нашей Родины, о великих заслугах и подвигах русского народа  во время Великой Отечественной войны, мною был разработан поисково-исследовательский, творческий проект «Книга Памяти-"Память бережно храним...""», эпиграфом которого стали строки из известной песни Е.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Аграновича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"От героев былых времен..."- "Нет в России семьи такой, где б не памятен был свой герой..."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041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101408"/>
          </a:xfrm>
        </p:spPr>
      </p:pic>
      <p:sp>
        <p:nvSpPr>
          <p:cNvPr id="5" name="Прямоугольник 4"/>
          <p:cNvSpPr/>
          <p:nvPr/>
        </p:nvSpPr>
        <p:spPr>
          <a:xfrm>
            <a:off x="1475656" y="1628800"/>
            <a:ext cx="61206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/>
              <a:t>	Проект </a:t>
            </a:r>
            <a:r>
              <a:rPr lang="ru-RU" sz="1600" dirty="0"/>
              <a:t>«Книга Памяти» должен стать мощным импульсом к воспитанию у дошкольников нравственно-патриотических чувств.</a:t>
            </a:r>
          </a:p>
          <a:p>
            <a:pPr algn="just"/>
            <a:r>
              <a:rPr lang="ru-RU" sz="1600" dirty="0"/>
              <a:t>К сожалению, уходят из жизни наши родственники, участники и свидетели Великой Отечественной Войны. О многих из них не написано в книгах, не снято фильмов, но для нас и наших близких они – герои и навсегда останутся в памяти. А сколько еще таких героев, память о которых хранится только в сердцах их родственников?  Эта память священна и вечна, потому что мужество и героизм людей не имеют срока давности.</a:t>
            </a:r>
          </a:p>
          <a:p>
            <a:pPr algn="just"/>
            <a:r>
              <a:rPr lang="ru-RU" sz="1600" dirty="0" smtClean="0"/>
              <a:t>	В </a:t>
            </a:r>
            <a:r>
              <a:rPr lang="ru-RU" sz="1600" dirty="0"/>
              <a:t>целом, проект с детьми и взрослыми, с моей точки зрения имеет прогрессивный характер и позволит не только сохранить память об участниках Великой Отечественной Войны, но и поможет стать доброй традицией в нашем детском саду. Каждый год «Книга памяти» будет  пополняться новыми воспоминаниями, рассказами, фотографиями ветеранов, героев, память о которых никогда не умрет. 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12172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-24502"/>
            <a:ext cx="9396535" cy="704740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3284984"/>
            <a:ext cx="6549513" cy="1070992"/>
          </a:xfrm>
        </p:spPr>
        <p:txBody>
          <a:bodyPr>
            <a:normAutofit fontScale="90000"/>
          </a:bodyPr>
          <a:lstStyle/>
          <a:p>
            <a:pPr algn="l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сбор и сохранение информации о родственниках воспитанников, сотрудников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МДОУ,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сражались на фронтах, жили и  работали в тылу во время Великой Отечественной войны 1941-1945 г., узнать о героическом прошлом данных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семей.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Расширение знаний детей о Великой Отечественной войне.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Знакомство детей с событиями периода ВОВ на примере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 воспитанников.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Способствование изучению истории своей семьи и сохранения преемственности поколений.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Создание условия для самостоятельного исследования детей истории своих близких при участии родителей;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Воспитание нравственно-патриотических чувств дошкольников на основе исторических данных, тесно связанных с семейными традициями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Обучение детей рассказывать о своих родных 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близких-участниках, свидетелей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Воспитание уважительного отношения к историческому прошлому своей страны, своей семьи.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8.Оформление страниц «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Книги памяти» о жизни родственников воспитанников, сотрудников МДОУ в годы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794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7040" y="-5813"/>
            <a:ext cx="9361040" cy="702078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6707088" cy="940966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воспитанники МДОУ (старшие группы), родители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детей,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сотрудники образовательного учреждения.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Срок реализации проекта-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долгосрочный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 проекта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социально-значимый, поисково-исследовательский, творческий.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935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276523" cy="6957392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о реализации проекта проходила в несколько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этапов: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этап-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(Определение темы, актуальности, постановка целей 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задач. Работа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составлению этапов и плана по реализации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проекта)</a:t>
            </a:r>
          </a:p>
          <a:p>
            <a:pPr>
              <a:buFontTx/>
              <a:buChar char="-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Анкетирование родителей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анкеты: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 в вашей семье участники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ВОв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Знаете ли вы историю своих предков, которые участвовали в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ВОв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Рассказывали вы своему ребенку о них?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4.Храняться ли в вашей семье реликвии военных лет?(Награды, письма и т.д.)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Готовы ли вы поделится знаниями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жизни и боевом пути вашего родственника(участника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ВОв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другими людьми?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Считаете ли вы целесообразным создание "Книги Памяти"?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89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276523" cy="6957392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Социологический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опрос показал,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 семьях знают о родственниках, участниках Великой Отечественной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войны, готовы поделиться информацией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52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 знают –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38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хранят семейные реликвии военных лет – 16%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уверены в необходимости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«Книг Памяти»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100%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970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276523" cy="6957392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Всех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участников опроса мы просили назвать ФИО родственника-участника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ВОв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предоставить для нас имеющуюся у них информацию, фото, копию документа. Давали совет воспользоваться общедоступным электронным банком документов «Подвиг Народа в Великой Отечественной войне 1941-1945 г. г.»" -https://www.podvignaroda.ru, «Память народа», интернет-портал подлинных документов о Второй мировой 1939-1945 и Великой Отечественной войне 1941-1945.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pamyat-narod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a.ru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Сбор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изучение материалов в «Книгу памяти» (воспоминания, фото)</a:t>
            </a:r>
          </a:p>
        </p:txBody>
      </p:sp>
    </p:spTree>
    <p:extLst>
      <p:ext uri="{BB962C8B-B14F-4D97-AF65-F5344CB8AC3E}">
        <p14:creationId xmlns:p14="http://schemas.microsoft.com/office/powerpoint/2010/main" val="398887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252520" cy="7101408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789040"/>
            <a:ext cx="7071531" cy="325953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188640"/>
            <a:ext cx="7302008" cy="336577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716016" y="2720380"/>
            <a:ext cx="45006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https://pamyat-narod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a.ru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00191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252520" cy="70294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этап-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(формирование у детей элементарных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представлений о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Вов)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Акция «Читаем детям о войне…»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5764" y="1556792"/>
            <a:ext cx="4458235" cy="2821860"/>
          </a:xfrm>
          <a:prstGeom prst="rect">
            <a:avLst/>
          </a:prstGeom>
        </p:spPr>
      </p:pic>
      <p:pic>
        <p:nvPicPr>
          <p:cNvPr id="1026" name="Picture 2" descr="C:\Users\Home\Desktop\детский сад\день победы\читаем о войне\x4PWiIBcbk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2559" y="1556792"/>
            <a:ext cx="2826547" cy="3768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520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492</Words>
  <Application>Microsoft Office PowerPoint</Application>
  <PresentationFormat>Экран (4:3)</PresentationFormat>
  <Paragraphs>46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Муниципальное дошкольное образовательное учреждение  «Детски сад №36»  Поисково-исследовательский  проект «Память бережно храним…»                             Разработчик:                                Воспитатель:Киселева Л.С.  </vt:lpstr>
      <vt:lpstr>Актуальность: Тема патриотизма - самая актуальная тема во все времена. Как пробудить в ребенке чувство любви к Родине? Нельзя заставить любить Отечество. Любовь надо воспитывать, воспитать на примерах родных и близких, которые в годы великой Отечественной войны готовы были отдать свою жизнь за Родину.   Время всё дальше отодвигает события той войны и, к большому сожалению, её ветеранов остается с каждым годом все меньше и меньше. Закономерности человеческой жизни таковы, что скоро их не останется совсем. Очень важно именно сейчас не прервать живую нить памяти о героическом подвиге нашего народа в те годы, и в дошкольном возрасте лелеять ростки памяти о прадедах, их мужестве. Наша задача научить детей и их  родителей помнить людей, защищавших Родину, гордится их мужеством, героизмом, стойкостью советских солдат и офицеров, самоотверженностью тружеников тыла – женщин, стариков и детей.  Для того, чтобы сохранить память о прошлом нашей Родины, о великих заслугах и подвигах русского народа  во время Великой Отечественной войны, мною был разработан поисково-исследовательский, творческий проект «Книга Памяти-"Память бережно храним...""», эпиграфом которого стали строки из известной песни Е. Аграновича  "От героев былых времен..."- "Нет в России семьи такой, где б не памятен был свой герой..."    </vt:lpstr>
      <vt:lpstr>Цель проекта: сбор и сохранение информации о родственниках воспитанников, сотрудников МДОУ, которые сражались на фронтах, жили и  работали в тылу во время Великой Отечественной войны 1941-1945 г., узнать о героическом прошлом данных семей. Задачи проекта: 1. Расширение знаний детей о Великой Отечественной войне. 2. Знакомство детей с событиями периода ВОВ на примере семей воспитанников. 3. Способствование изучению истории своей семьи и сохранения преемственности поколений. 4. Создание условия для самостоятельного исследования детей истории своих близких при участии родителей; 5. Воспитание нравственно-патриотических чувств дошкольников на основе исторических данных, тесно связанных с семейными традициями 6. Обучение детей рассказывать о своих родных и близких-участниках, свидетелей ВОв. 7. Воспитание уважительного отношения к историческому прошлому своей страны, своей семьи. 8.Оформление страниц «Книги памяти» о жизни родственников воспитанников, сотрудников МДОУ в годы ВОв. </vt:lpstr>
      <vt:lpstr>              Участники проекта: воспитанники МДОУ (старшие группы), родители детей, сотрудники образовательного учреждения.  Срок реализации проекта-долгосрочный. Вид проекта: социально-значимый, поисково-исследовательский, творческий. </vt:lpstr>
      <vt:lpstr>Презентация PowerPoint</vt:lpstr>
      <vt:lpstr>Презентация PowerPoint</vt:lpstr>
      <vt:lpstr>Презентация PowerPoint</vt:lpstr>
      <vt:lpstr>Презентация PowerPoint</vt:lpstr>
      <vt:lpstr>  2 этап-основной(формирование у детей элементарных представлений о Вов) Акция «Читаем детям о войне…»  </vt:lpstr>
      <vt:lpstr>Участие в акции «Блокадный хлеб Ленинграда»</vt:lpstr>
      <vt:lpstr>Участие в акции «Окна Победы»</vt:lpstr>
      <vt:lpstr>Участие детей и родителей в дистанционном мастер-классе ,посвященном дню Великой Победы</vt:lpstr>
      <vt:lpstr>Участвовали в создании мини-музея Боевой Славы(поиск и пополнения фонда музейными предметами, создание макетов техники "На параде Победы») </vt:lpstr>
      <vt:lpstr>Создание макетов военной техники «На параде Победы»</vt:lpstr>
      <vt:lpstr>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 «Детски сад №36»  Поисково-исследовательский  проект «Память бережно храним…»                             Воспитатель:Киселева Л.С.</dc:title>
  <dc:creator>Home</dc:creator>
  <cp:lastModifiedBy>Home</cp:lastModifiedBy>
  <cp:revision>28</cp:revision>
  <dcterms:created xsi:type="dcterms:W3CDTF">2022-04-02T11:19:47Z</dcterms:created>
  <dcterms:modified xsi:type="dcterms:W3CDTF">2022-04-10T13:50:10Z</dcterms:modified>
</cp:coreProperties>
</file>