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E150A-A01B-4EDD-9F38-6DA53A9D3DAF}" type="datetimeFigureOut">
              <a:rPr lang="ru-RU" smtClean="0"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22DFD-B0FF-4EFF-934F-48C4AEFF47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sparklebox.co.uk/wp-content/uploads/portrait-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12776" y="3491880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Консультация для родителей "Одежда ребенка в детском саду</a:t>
            </a:r>
            <a:r>
              <a:rPr lang="ru-RU" sz="2400" dirty="0"/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sparklebox.co.uk/wp-content/uploads/portrait-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68760" y="1187624"/>
            <a:ext cx="4608512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Ребенок проводит в детском саду очень много времени. Он там ест, спит, общается с ровесниками, играет, занимается и отдыхает. И еще гуляет!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как раз тут начинаются проблемы: то комбинезон неудобный, то надевать его трудно, то он быстро пачкается. А если ноги промочил? Как не замерзнуть? Во что переодеться после прогулки? Нужна ли запасная обувь?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Какая одежда необходима ребенку в детском саду?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 должны подобрать для сына или дочери целый мини-гардероб для детского сада: удобную одежду для игр в группе, мягкую пижаму для сна, запасное белье, в том числе нижнее, теплую кофту, удобную верхнюю одежду, несколько пар обуви (легкую для досуга, спортивную для занятий и ботинки или сапоги для прогулок на улице).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sparklebox.co.uk/wp-content/uploads/portrait-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24744" y="1115615"/>
            <a:ext cx="4608512" cy="7171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одеть ребенка в детский сад? Сколько комплектов одежды необходимо? Какие требования к одежде малыша есть у воспитателя? Это одни из немногих вопросов, которыми задаются родители при выборе гардероба для детского сада. Только вы решаете, в чем будет одет ваш ребенок, все сугубо индивидуально. Однако, существуют общие рекомендации.</a:t>
            </a:r>
          </a:p>
          <a:p>
            <a:r>
              <a:rPr lang="ru-RU" sz="2000" b="1" i="0" u="sng" dirty="0" smtClean="0">
                <a:solidFill>
                  <a:srgbClr val="000000"/>
                </a:solidFill>
                <a:latin typeface="Times New Roman"/>
              </a:rPr>
              <a:t>Это надо знать!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-Собирая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малыша в детский сад, подумайте о том, удобно ли ему будет самому одеваться, удобно ли будет это делать воспитателям, которые собирают на прогулку целую группу детей. Молнии и «липучки» предпочтительнее пуговиц; вязаная манишка удобнее и надежнее, чем шарф; рукавички, пришитые к резинке, не потеряются, а шапочка-шлем плотно закроет уши.</a:t>
            </a:r>
          </a:p>
          <a:p>
            <a:endParaRPr lang="ru-RU" sz="2000" b="1" i="0" u="sng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sparklebox.co.uk/wp-content/uploads/portrait-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24744" y="1043609"/>
            <a:ext cx="4608512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-Чтобы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избежать перегревания во время сборов на прогулку, детей в детском саду приучают одеваться последовательно: вначале «низ» - колготки, брюки, носки, ботинки; затем «верх» - свитер, шапка и в последнюю очередь шарф и куртка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Одежда для пребывания в группе должна быть максимально удобной, не сковывающей движения ребенка. Мягкие трикотажные брюки удобнее, чем жесткие джинсы и джинсовый комбинезон. Футболка или трикотажный джемпер предпочтительнее, чем рубашка. Эластичные подтяжки опасны – при движениях металлические или пластмассовые застежки могут расстегнуться и травмировать голову ребенка. Кроме того, подтяжки и лямки комбинезонов затрудняют переодевание ребенка и создают неудобства при посещении туалета.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sparklebox.co.uk/wp-content/uploads/portrait-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80728" y="755576"/>
            <a:ext cx="4824536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Общие рекомендации по выбору одежды и обуви для посещения детского сада: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Одежда малыша должна быть удобной, сшита из натуральных тканей.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Нужно отдавать предпочтение таким вещам, большинство из которых ребенок сможет одеть самостоятельно (это удобно не только ребенку, но и воспитателю, т.к. значительно облегчает процесс переодевания).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Пуговицы на одежде лучше исключить, отдать предпочтение липучкам и кнопкам.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Одежда должна быть как можно меньше украшена различными бусинками и мелкими деталями, прежде всего, в целях безопасности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Обувь необходимо подбирать точно по размеру (она должна четко фиксировать стопу), избегать «сложных» застежек (лучше отдать предпочтение застежкам-липучкам). Наиболее популярны в детском саду – сандалии, также в качестве сменной обуви для группы можно использовать тапочки с закрытой пяткой.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534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magix</dc:creator>
  <cp:lastModifiedBy>magix</cp:lastModifiedBy>
  <cp:revision>2</cp:revision>
  <dcterms:created xsi:type="dcterms:W3CDTF">2022-01-29T11:26:16Z</dcterms:created>
  <dcterms:modified xsi:type="dcterms:W3CDTF">2022-01-29T11:42:32Z</dcterms:modified>
</cp:coreProperties>
</file>