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043545-4EC7-4B04-9363-78BC481B062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71284-E174-4E0A-96C1-5E81F9C5A49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admin\Picture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71480"/>
            <a:ext cx="3676667" cy="4763293"/>
          </a:xfrm>
          <a:prstGeom prst="rect">
            <a:avLst/>
          </a:prstGeom>
          <a:noFill/>
        </p:spPr>
      </p:pic>
      <p:pic>
        <p:nvPicPr>
          <p:cNvPr id="4" name="Picture 2" descr="C:\Users\admin\Pictures\iM95P8DN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1027" name="Picture 3" descr="C:\Users\admin\Pictures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214554"/>
            <a:ext cx="2928958" cy="3794601"/>
          </a:xfrm>
          <a:prstGeom prst="rect">
            <a:avLst/>
          </a:prstGeom>
          <a:noFill/>
        </p:spPr>
      </p:pic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857224" y="857232"/>
            <a:ext cx="371477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Администрация г. Улан-Удэ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Комитет по образованию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МБДОУ Детский сад №97 «Земляничка»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комбинированного вида г. Улан-Удэ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4714876" y="1000108"/>
            <a:ext cx="3357586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в подготовительной группе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«Красная книга»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857752" y="4286256"/>
            <a:ext cx="33575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 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I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категории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Пальшина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0D0D0D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Ольга Сергеевна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 flipH="1">
            <a:off x="5643570" y="5500702"/>
            <a:ext cx="1571636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Улан-Удэ 2019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9" name="Picture 3" descr="C:\Users\admin\Desktop\красная книга\20190128_1233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219166" y="23931706"/>
            <a:ext cx="24536400" cy="9901178"/>
          </a:xfrm>
          <a:prstGeom prst="rect">
            <a:avLst/>
          </a:prstGeom>
          <a:noFill/>
        </p:spPr>
      </p:pic>
      <p:pic>
        <p:nvPicPr>
          <p:cNvPr id="14338" name="Picture 2" descr="C:\Users\admin\Pictures\iM95P8DN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09600" y="-457200"/>
            <a:ext cx="9753600" cy="7315200"/>
          </a:xfrm>
          <a:prstGeom prst="rect">
            <a:avLst/>
          </a:prstGeom>
          <a:noFill/>
        </p:spPr>
      </p:pic>
      <p:pic>
        <p:nvPicPr>
          <p:cNvPr id="1026" name="Picture 2" descr="C:\Users\admin\Desktop\красная книга\20190128_12330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0034" y="1500174"/>
            <a:ext cx="3717208" cy="2787906"/>
          </a:xfrm>
          <a:prstGeom prst="rect">
            <a:avLst/>
          </a:prstGeom>
          <a:noFill/>
        </p:spPr>
      </p:pic>
      <p:pic>
        <p:nvPicPr>
          <p:cNvPr id="1027" name="Picture 3" descr="C:\Users\admin\Desktop\красная книга\20190128_12324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500562" y="1571612"/>
            <a:ext cx="3619524" cy="271464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361555" y="4813994"/>
            <a:ext cx="386823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РИСОВАНИЕ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admin\Pictures\iM95P8DN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2050" name="Picture 2" descr="C:\Users\admin\Desktop\красная книга\20190128_1232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57224" y="1000108"/>
            <a:ext cx="4000528" cy="3000396"/>
          </a:xfrm>
          <a:prstGeom prst="rect">
            <a:avLst/>
          </a:prstGeom>
          <a:noFill/>
        </p:spPr>
      </p:pic>
      <p:pic>
        <p:nvPicPr>
          <p:cNvPr id="2051" name="Picture 3" descr="C:\Users\admin\Desktop\красная книга\20190128_12315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572000" y="2928934"/>
            <a:ext cx="3647574" cy="27356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admin\Pictures\iM95P8DN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3074" name="Picture 2" descr="C:\Users\admin\Desktop\красная книга\20190128_12313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857752" y="1428736"/>
            <a:ext cx="3361822" cy="2521367"/>
          </a:xfrm>
          <a:prstGeom prst="rect">
            <a:avLst/>
          </a:prstGeom>
          <a:noFill/>
        </p:spPr>
      </p:pic>
      <p:pic>
        <p:nvPicPr>
          <p:cNvPr id="3075" name="Picture 3" descr="C:\Users\admin\Desktop\красная книга\20190128_12312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2928934"/>
            <a:ext cx="4000528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admin\Pictures\iM95P8DN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4098" name="Picture 2" descr="C:\Users\admin\Desktop\красная книга\20190117_103033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071538" y="785794"/>
            <a:ext cx="3500462" cy="2625347"/>
          </a:xfrm>
          <a:prstGeom prst="rect">
            <a:avLst/>
          </a:prstGeom>
          <a:noFill/>
        </p:spPr>
      </p:pic>
      <p:pic>
        <p:nvPicPr>
          <p:cNvPr id="4099" name="Picture 3" descr="C:\Users\admin\Desktop\красная книга\20190117_09461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770624" y="2087368"/>
            <a:ext cx="3554546" cy="266591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643043" y="3857627"/>
            <a:ext cx="273304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Лепка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3" name="Picture 3" descr="C:\Users\admin\Pictures\iM95P8DN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5124" name="Picture 4" descr="C:\Users\admin\Desktop\красная книга\20190117_09452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5400000">
            <a:off x="678629" y="1750207"/>
            <a:ext cx="4286280" cy="3214710"/>
          </a:xfrm>
          <a:prstGeom prst="rect">
            <a:avLst/>
          </a:prstGeom>
          <a:noFill/>
        </p:spPr>
      </p:pic>
      <p:pic>
        <p:nvPicPr>
          <p:cNvPr id="5125" name="Picture 5" descr="C:\Users\admin\Desktop\красная книга\20190117_094458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4415251" y="1798115"/>
            <a:ext cx="4149888" cy="3112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43043" y="1357298"/>
            <a:ext cx="3929089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Аппликация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admin\Desktop\красная книга\20190129_1748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28860" y="2500306"/>
            <a:ext cx="4828800" cy="3621600"/>
          </a:xfrm>
          <a:prstGeom prst="rect">
            <a:avLst/>
          </a:prstGeom>
          <a:noFill/>
        </p:spPr>
      </p:pic>
      <p:pic>
        <p:nvPicPr>
          <p:cNvPr id="1027" name="Picture 3" descr="C:\Users\admin\Pictures\iM95P8DN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pic>
        <p:nvPicPr>
          <p:cNvPr id="1028" name="Picture 4" descr="C:\Users\admin\Desktop\красная книга\20190129_174801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5400000">
            <a:off x="767926" y="1232282"/>
            <a:ext cx="3000396" cy="2250297"/>
          </a:xfrm>
          <a:prstGeom prst="rect">
            <a:avLst/>
          </a:prstGeom>
          <a:noFill/>
        </p:spPr>
      </p:pic>
      <p:pic>
        <p:nvPicPr>
          <p:cNvPr id="1029" name="Picture 5" descr="C:\Users\admin\Desktop\красная книга\20190129_174753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5400000">
            <a:off x="5572131" y="1214423"/>
            <a:ext cx="2857521" cy="2143140"/>
          </a:xfrm>
          <a:prstGeom prst="rect">
            <a:avLst/>
          </a:prstGeom>
          <a:noFill/>
        </p:spPr>
      </p:pic>
      <p:pic>
        <p:nvPicPr>
          <p:cNvPr id="1030" name="Picture 6" descr="C:\Users\admin\Desktop\красная книга\20190129_174748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5400000">
            <a:off x="3107521" y="1393017"/>
            <a:ext cx="3143272" cy="2357454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2361555" y="4429132"/>
            <a:ext cx="388843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Аппликация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42</Words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</cp:revision>
  <dcterms:created xsi:type="dcterms:W3CDTF">2019-01-28T14:24:05Z</dcterms:created>
  <dcterms:modified xsi:type="dcterms:W3CDTF">2022-04-10T08:09:24Z</dcterms:modified>
</cp:coreProperties>
</file>