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8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27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5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5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36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94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51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06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99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55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80559-277C-4167-B4F5-4079F71EA02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FEB09-1EFA-4771-9223-87DFC5F05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9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«Центр развития ребенка ‒ детский сад «Дружба»</a:t>
            </a:r>
            <a:b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Качканарского городского округа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373216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Разработали: </a:t>
            </a:r>
          </a:p>
          <a:p>
            <a:pPr algn="just"/>
            <a:r>
              <a:rPr lang="ru-RU" b="1" dirty="0" smtClean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Волоковых Л.В.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‒ воспитатель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Потехина И.А. ‒ воспитатель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2022г.</a:t>
            </a:r>
            <a:endParaRPr lang="ru-RU" b="1" dirty="0">
              <a:solidFill>
                <a:schemeClr val="tx1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20888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-технологии в работе с дошкольниками, как средство развития познавательно-исследовательской деятельности.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689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«Как органы чувств помогают друг другу»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ГМО КВЕСТ - ИГРА 30.03.2022 г\ФОТО\i (33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1169" y="2823058"/>
            <a:ext cx="2584325" cy="344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ГМО КВЕСТ - ИГРА 30.03.2022 г\ФОТО\i (3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518" y="980728"/>
            <a:ext cx="2621144" cy="349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ГМО КВЕСТ - ИГРА 30.03.2022 г\ФОТО\i (31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4639" y="1844824"/>
            <a:ext cx="2694722" cy="359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392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ГМО КВЕСТ - ИГРА 30.03.2022 г\ФОТО\i (30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454"/>
            <a:ext cx="2347956" cy="313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ГМО КВЕСТ - ИГРА 30.03.2022 г\ФОТО\i (29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573016"/>
            <a:ext cx="23222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ГМО КВЕСТ - ИГРА 30.03.2022 г\ФОТО\i (28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13703"/>
            <a:ext cx="2347956" cy="313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ГМО КВЕСТ - ИГРА 30.03.2022 г\ФОТО\i (27)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08920"/>
            <a:ext cx="2600204" cy="34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458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«Будем беречь родную природу»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ГМО КВЕСТ - ИГРА 30.03.2022 г\ФОТО\i (1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628187" cy="48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ГМО КВЕСТ - ИГРА 30.03.2022 г\ФОТО\i (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444549" cy="333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321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ГМО КВЕСТ - ИГРА 30.03.2022 г\ФОТО\i (5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27" y="308570"/>
            <a:ext cx="3440493" cy="2580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ГМО КВЕСТ - ИГРА 30.03.2022 г\ФОТО\i (6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772" y="268107"/>
            <a:ext cx="3494444" cy="262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ГМО КВЕСТ - ИГРА 30.03.2022 г\ФОТО\i (7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265868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709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283" y="199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ГМО КВЕСТ - ИГРА 30.03.2022 г\ФОТО\i (8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ГМО КВЕСТ - ИГРА 30.03.2022 г\ФОТО\i (9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021" y="3448968"/>
            <a:ext cx="3483379" cy="261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ГМО КВЕСТ - ИГРА 30.03.2022 г\ФОТО\i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433" y="404664"/>
            <a:ext cx="4270364" cy="569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898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«Следствие ведут Колобки»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ГМО КВЕСТ - ИГРА 30.03.2022 г\i (1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19" y="764704"/>
            <a:ext cx="2693099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ГМО КВЕСТ - ИГРА 30.03.2022 г\i (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5450" y="764704"/>
            <a:ext cx="2693099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ГМО КВЕСТ - ИГРА 30.03.2022 г\i (3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381" y="764705"/>
            <a:ext cx="269309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15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ГМО КВЕСТ - ИГРА 30.03.2022 г\i (4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5645"/>
            <a:ext cx="3024336" cy="622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ГМО КВЕСТ - ИГРА 30.03.2022 г\i (5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2794"/>
            <a:ext cx="3011658" cy="620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825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«В мире животных»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Клуб «Альтернатива»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ГМО КВЕСТ - ИГРА 30.03.2022 г\i (6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82" y="1304764"/>
            <a:ext cx="318635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ГМО КВЕСТ - ИГРА 30.03.2022 г\i (7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071" y="1304764"/>
            <a:ext cx="3186354" cy="4248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293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ГМО КВЕСТ - ИГРА 30.03.2022 г\i (8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ГМО КВЕСТ - ИГРА 30.03.2022 г\i (9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68152"/>
            <a:ext cx="3681840" cy="49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113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User\Desktop\ГМО КВЕСТ - ИГРА 30.03.2022 г\i (10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80" y="868660"/>
            <a:ext cx="3840510" cy="5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ГМО КВЕСТ - ИГРА 30.03.2022 г\i (1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68660"/>
            <a:ext cx="3840510" cy="5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0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обобщить знания и закрепить умения детей, которые они получили в течение учебного года.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358771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Задачи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Вовлечение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каждого ребенка в активный творческий процесс. Организация индивидуальной и групповой деятельности детей, выявление умений и способностей работать самостоятельно по теме.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интереса к предмету, творческих способностей, воображения дошкольников, поисковой активности, стремления к новизне; формирование навыков исследовательской деятельности, публичных выступлений, проявление инициативы; расширение кругозора, эрудиции.</a:t>
            </a:r>
          </a:p>
          <a:p>
            <a:pPr marL="457200" lvl="0" indent="-457200" algn="just">
              <a:buFont typeface="Arial" pitchFamily="34" charset="0"/>
              <a:buChar char="•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толерантности, личной ответственности за выполнение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2737132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196752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sz="9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203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708920"/>
            <a:ext cx="12017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332656"/>
            <a:ext cx="439248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привлекательной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ребёнка, позволяет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его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и развивать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интерес, инициативность  в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выполнения заданий.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0466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 детей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унифицированную базу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представлений,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которой можно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обращаться во время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группе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4509120"/>
            <a:ext cx="38164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у детей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личной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заинтересованности при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задания и проявления инициативы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4509120"/>
            <a:ext cx="37981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детей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сходными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впечатлениями для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306896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>
            <a:stCxn id="12" idx="0"/>
          </p:cNvCxnSpPr>
          <p:nvPr/>
        </p:nvCxnSpPr>
        <p:spPr>
          <a:xfrm flipH="1" flipV="1">
            <a:off x="4355976" y="2132856"/>
            <a:ext cx="41379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716016" y="2132856"/>
            <a:ext cx="441920" cy="944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4008" y="3717032"/>
            <a:ext cx="50405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923928" y="3717032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043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3780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введения в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 разнообразных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позволяет решать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бесчисленное множество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интеллектуальных 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задач.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06896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3995936" y="2204864"/>
            <a:ext cx="41379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4644008" y="2204864"/>
            <a:ext cx="441920" cy="944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16016" y="3789040"/>
            <a:ext cx="36004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995936" y="3789040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076056" y="260648"/>
            <a:ext cx="3851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можно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комбинировать разные виды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 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детьми,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образовательные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 самостоятельной 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деятельности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взрослого.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4005064"/>
            <a:ext cx="39959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условия для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 и развития детских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и способностей, но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нацелена на развитие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индивидуальности ребёнка, его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самостоятельности,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инициативности, поисковой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221088"/>
            <a:ext cx="3456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Создаются комфортные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обучения, при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каждый ребёнок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чувствует свою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успешность.</a:t>
            </a:r>
            <a:endParaRPr lang="ru-RU" sz="20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2636912"/>
            <a:ext cx="144016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4765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56176" y="1628800"/>
            <a:ext cx="2379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</a:t>
            </a: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4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endParaRPr lang="ru-RU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1700808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сюжета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924944"/>
            <a:ext cx="216301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Линейный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решаются по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цепочке, одна за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2924944"/>
            <a:ext cx="193056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Штурмовой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игрок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свою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цепочку загадок,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конце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их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воедино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2924944"/>
            <a:ext cx="20882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Кольцевой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Тот же линейный</a:t>
            </a:r>
          </a:p>
          <a:p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заключённый в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 (выполняя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дети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вновь и вновь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возвращаются в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 «А»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2996952"/>
            <a:ext cx="21733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парке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-Внутри здания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музее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 местности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-Смешанные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-Виртуальные 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3707904" y="764704"/>
            <a:ext cx="936104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20072" y="836712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1547664" y="2420888"/>
            <a:ext cx="423664" cy="4404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419872" y="2492896"/>
            <a:ext cx="838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355976" y="2492896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380312" y="242088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09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6590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заданий и подсказок в </a:t>
            </a:r>
            <a:r>
              <a:rPr lang="ru-RU" sz="2800" b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квест-игре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20000"/>
              </a:lnSpc>
            </a:pPr>
            <a:endParaRPr lang="ru-RU" sz="14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Двигательные упражнения, спортивные эстафеты.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Загадки, вопросы, ребусы.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лабиринты.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Игры «Найди отличия», «Что лишнее?», «Разложи по порядку»,    «Что на картинке не так?», «Небылицы» и т.д.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Упражнения на классификацию.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Логические таблицы.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Задания на измерения.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Ориентировка по схемам.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Выкладывание предметов из палочек, фигур.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Математические упражнения (счет,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решение примеров, арифметические задачи и т.д.).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Подсказки в виде моделей, схем.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Разрешение противоречий, проблемных ситуаций.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Творческие задания (сочинение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загадок,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сказок и т.д.)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другие…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64955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88640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«В поисках клада»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ГМО КВЕСТ - ИГРА 30.03.2022 г\ФОТО\i (10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ГМО КВЕСТ - ИГРА 30.03.2022 г\ФОТО\i (12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812709"/>
            <a:ext cx="2520280" cy="33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ГМО КВЕСТ - ИГРА 30.03.2022 г\ФОТО\i (13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118258"/>
            <a:ext cx="3328334" cy="249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ГМО КВЕСТ - ИГРА 30.03.2022 г\ФОТО\i (15)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1810" y="4173082"/>
            <a:ext cx="3201706" cy="240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49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ГМО КВЕСТ - ИГРА 30.03.2022 г\ФОТО\i (14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488499" cy="261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ГМО КВЕСТ - ИГРА 30.03.2022 г\ФОТО\i (16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925" y="260648"/>
            <a:ext cx="3488499" cy="261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ГМО КВЕСТ - ИГРА 30.03.2022 г\ФОТО\i (18)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039974"/>
            <a:ext cx="2712067" cy="361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ГМО КВЕСТ - ИГРА 30.03.2022 г\ФОТО\i (19)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036" y="3056427"/>
            <a:ext cx="2658275" cy="354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261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ГМО КВЕСТ - ИГРА 30.03.2022 г\image115-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ГМО КВЕСТ - ИГРА 30.03.2022 г\ФОТО\i (25)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18" y="260648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ГМО КВЕСТ - ИГРА 30.03.2022 г\ФОТО\i (26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348880"/>
            <a:ext cx="5376596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97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511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2022-04-10T16:06:22Z</dcterms:created>
  <dcterms:modified xsi:type="dcterms:W3CDTF">2022-04-10T16:18:17Z</dcterms:modified>
</cp:coreProperties>
</file>