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809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6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981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828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93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36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47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226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509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12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87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55F52-724C-4C9A-B7C5-0093DC8D16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323A9-0371-4A5B-B31C-A1EF8B142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183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3050"/>
            <a:ext cx="4464496" cy="3732014"/>
          </a:xfrm>
        </p:spPr>
        <p:txBody>
          <a:bodyPr anchor="ctr">
            <a:normAutofit/>
          </a:bodyPr>
          <a:lstStyle/>
          <a:p>
            <a:pPr algn="ctr"/>
            <a:r>
              <a:rPr lang="ru-RU" sz="3600" i="1" dirty="0" smtClean="0">
                <a:ln w="1905">
                  <a:noFill/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Мастер- класс «Салфетка с марийским орнаментом из поролона» </a:t>
            </a:r>
            <a:endParaRPr lang="ru-RU" sz="3600" i="1" dirty="0">
              <a:ln w="1905">
                <a:noFill/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9804" y="1052736"/>
            <a:ext cx="3471643" cy="500440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3789040"/>
            <a:ext cx="3888432" cy="2088232"/>
          </a:xfrm>
        </p:spPr>
        <p:txBody>
          <a:bodyPr/>
          <a:lstStyle/>
          <a:p>
            <a:r>
              <a:rPr lang="ru-RU" sz="1600" b="1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9000">
                      <a:srgbClr val="BA0066"/>
                    </a:gs>
                    <a:gs pos="70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Автор мастер- класса: </a:t>
            </a:r>
            <a:r>
              <a:rPr lang="ru-RU" sz="1600" b="1" dirty="0" err="1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9000">
                      <a:srgbClr val="BA0066"/>
                    </a:gs>
                    <a:gs pos="70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</a:t>
            </a:r>
            <a:r>
              <a:rPr lang="ru-RU" sz="1600" b="1" dirty="0" err="1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9000">
                      <a:srgbClr val="BA0066"/>
                    </a:gs>
                    <a:gs pos="70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олстоухова</a:t>
            </a:r>
            <a:r>
              <a:rPr lang="ru-RU" sz="1600" b="1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9000">
                      <a:srgbClr val="BA0066"/>
                    </a:gs>
                    <a:gs pos="70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Татьяна Александровна</a:t>
            </a:r>
          </a:p>
          <a:p>
            <a:r>
              <a:rPr lang="ru-RU" sz="1600" b="1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9000">
                      <a:srgbClr val="BA0066"/>
                    </a:gs>
                    <a:gs pos="70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Воспитатель высшей квалификационной категории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9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76672"/>
            <a:ext cx="3296345" cy="1162050"/>
          </a:xfrm>
        </p:spPr>
        <p:txBody>
          <a:bodyPr anchor="ctr">
            <a:noAutofit/>
          </a:bodyPr>
          <a:lstStyle/>
          <a:p>
            <a:pPr algn="ctr"/>
            <a:r>
              <a:rPr lang="ru-RU" sz="24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Для работы нам понадобиться:</a:t>
            </a:r>
            <a:endParaRPr lang="ru-RU" sz="2400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620688"/>
            <a:ext cx="3863578" cy="536509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1556792"/>
            <a:ext cx="3008313" cy="4691063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400" b="1" i="1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Ножницы ;</a:t>
            </a:r>
          </a:p>
          <a:p>
            <a:pPr marL="285750" indent="-285750">
              <a:buFontTx/>
              <a:buChar char="-"/>
            </a:pPr>
            <a:r>
              <a:rPr lang="ru-RU" sz="2400" b="1" i="1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Клей ПВА;</a:t>
            </a:r>
          </a:p>
          <a:p>
            <a:pPr marL="285750" indent="-285750">
              <a:buFontTx/>
              <a:buChar char="-"/>
            </a:pPr>
            <a:r>
              <a:rPr lang="ru-RU" sz="2400" b="1" i="1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Линейка ;</a:t>
            </a:r>
          </a:p>
          <a:p>
            <a:pPr marL="285750" indent="-285750">
              <a:buFontTx/>
              <a:buChar char="-"/>
            </a:pPr>
            <a:r>
              <a:rPr lang="ru-RU" sz="2400" b="1" i="1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Карандаш простой;</a:t>
            </a:r>
          </a:p>
          <a:p>
            <a:pPr marL="285750" indent="-285750">
              <a:buFontTx/>
              <a:buChar char="-"/>
            </a:pPr>
            <a:r>
              <a:rPr lang="ru-RU" sz="2400" b="1" i="1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Губка или поролон;</a:t>
            </a:r>
          </a:p>
          <a:p>
            <a:pPr marL="285750" indent="-285750">
              <a:buFontTx/>
              <a:buChar char="-"/>
            </a:pPr>
            <a:r>
              <a:rPr lang="ru-RU" sz="2400" b="1" i="1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Белый картон;</a:t>
            </a:r>
            <a:endParaRPr lang="ru-RU" sz="2400" b="1" i="1" dirty="0">
              <a:ln w="1905"/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51000">
                    <a:srgbClr val="BA0066"/>
                  </a:gs>
                  <a:gs pos="61000">
                    <a:srgbClr val="FF0000"/>
                  </a:gs>
                  <a:gs pos="100000">
                    <a:srgbClr val="FF8200"/>
                  </a:gs>
                </a:gsLst>
                <a:lin ang="162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994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1 этап</a:t>
            </a:r>
            <a:endParaRPr lang="ru-RU" sz="2800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476672"/>
            <a:ext cx="3840893" cy="564157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268760"/>
            <a:ext cx="3538736" cy="4691063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0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Отделяем на губке мягкий поролон от жесткого;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Вырезаем прямоугольники  1шт 6см; 2шт- 4см; 2шт- 2см; 4шт- 1см;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Вырезаем небольшие треугольники 1*1*2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Из жесткого поролона вырезаем полоски по всей длине губки, ширина 0,5см</a:t>
            </a:r>
          </a:p>
        </p:txBody>
      </p:sp>
    </p:spTree>
    <p:extLst>
      <p:ext uri="{BB962C8B-B14F-4D97-AF65-F5344CB8AC3E}">
        <p14:creationId xmlns:p14="http://schemas.microsoft.com/office/powerpoint/2010/main" val="3784978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2 этап</a:t>
            </a:r>
            <a:endParaRPr lang="ru-RU" sz="2800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1200226"/>
            <a:ext cx="5111750" cy="399876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343406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Наклеиваем жесткий поролон  в две полоски по краю картон делая небольшой отступ 0,5см.</a:t>
            </a:r>
            <a:endParaRPr lang="ru-RU" sz="2400" b="1" i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51000">
                    <a:srgbClr val="BA0066"/>
                  </a:gs>
                  <a:gs pos="61000">
                    <a:srgbClr val="FF0000"/>
                  </a:gs>
                  <a:gs pos="100000">
                    <a:srgbClr val="FF8200"/>
                  </a:gs>
                </a:gsLst>
                <a:lin ang="16200000" scaled="1"/>
              </a:gra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937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3 этап</a:t>
            </a:r>
            <a:endParaRPr lang="ru-RU" sz="2800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548680"/>
            <a:ext cx="3746431" cy="556136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268760"/>
            <a:ext cx="3960440" cy="4691063"/>
          </a:xfrm>
        </p:spPr>
        <p:txBody>
          <a:bodyPr>
            <a:noAutofit/>
          </a:bodyPr>
          <a:lstStyle/>
          <a:p>
            <a:pPr marL="285750" indent="-285750">
              <a:buFontTx/>
              <a:buChar char="-"/>
            </a:pPr>
            <a:r>
              <a:rPr lang="ru-RU" sz="18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По середине прямо от второй полоски под углом наклеиваем на клей ПВА первую длинную полоску (6см) мягкого поролона ;</a:t>
            </a:r>
          </a:p>
          <a:p>
            <a:pPr marL="285750" indent="-285750">
              <a:buFontTx/>
              <a:buChar char="-"/>
            </a:pPr>
            <a:r>
              <a:rPr lang="ru-RU" sz="18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Вторую полоску (4см) наклеиваем под прямым углом ;</a:t>
            </a:r>
          </a:p>
          <a:p>
            <a:pPr marL="285750" indent="-285750">
              <a:buFontTx/>
              <a:buChar char="-"/>
            </a:pPr>
            <a:r>
              <a:rPr lang="ru-RU" sz="18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Делаем отступ примерно 0,5см и наклеиваем следующие полоски таким же способом . Как на рисунке;</a:t>
            </a:r>
          </a:p>
          <a:p>
            <a:pPr marL="285750" indent="-285750">
              <a:buFontTx/>
              <a:buChar char="-"/>
            </a:pPr>
            <a:r>
              <a:rPr lang="ru-RU" sz="18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Клей наносим на поролон, сильно не прижимать.</a:t>
            </a:r>
          </a:p>
        </p:txBody>
      </p:sp>
    </p:spTree>
    <p:extLst>
      <p:ext uri="{BB962C8B-B14F-4D97-AF65-F5344CB8AC3E}">
        <p14:creationId xmlns:p14="http://schemas.microsoft.com/office/powerpoint/2010/main" val="4076871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4 этап </a:t>
            </a:r>
            <a:endParaRPr lang="ru-RU" sz="2800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836712"/>
            <a:ext cx="3291571" cy="500149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0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Выкладываем узор елочкой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По бокам от елочки приклеиваем ромбики</a:t>
            </a:r>
            <a:endParaRPr lang="ru-RU" sz="2000" b="1" i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51000">
                    <a:srgbClr val="BA0066"/>
                  </a:gs>
                  <a:gs pos="61000">
                    <a:srgbClr val="FF0000"/>
                  </a:gs>
                  <a:gs pos="100000">
                    <a:srgbClr val="FF8200"/>
                  </a:gs>
                </a:gsLst>
                <a:lin ang="16200000" scaled="1"/>
              </a:gra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791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3008313" cy="1162050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Завершающий этап</a:t>
            </a:r>
            <a:endParaRPr lang="ru-RU" sz="2400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76672"/>
            <a:ext cx="4226297" cy="5717379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700809"/>
            <a:ext cx="3456384" cy="4176464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Дополняем узор треугольниками, которые наклеиваем в форме «песочных часов» по краю салфетки.</a:t>
            </a:r>
          </a:p>
          <a:p>
            <a:r>
              <a:rPr lang="ru-RU" sz="2000" b="1" i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lin ang="16200000" scaled="1"/>
                </a:gradFill>
                <a:latin typeface="Georgia" pitchFamily="18" charset="0"/>
              </a:rPr>
              <a:t>Треугольники можно сделать другого цвета.</a:t>
            </a:r>
          </a:p>
          <a:p>
            <a:endParaRPr lang="ru-RU" sz="2000" b="1" i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51000">
                    <a:srgbClr val="BA0066"/>
                  </a:gs>
                  <a:gs pos="61000">
                    <a:srgbClr val="FF0000"/>
                  </a:gs>
                  <a:gs pos="100000">
                    <a:srgbClr val="FF8200"/>
                  </a:gs>
                </a:gsLst>
                <a:lin ang="16200000" scaled="1"/>
              </a:gradFill>
              <a:latin typeface="Georgia" pitchFamily="18" charset="0"/>
            </a:endParaRPr>
          </a:p>
          <a:p>
            <a:endParaRPr lang="ru-RU" sz="2000" b="1" i="1" dirty="0" smtClean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51000">
                    <a:srgbClr val="BA0066"/>
                  </a:gs>
                  <a:gs pos="61000">
                    <a:srgbClr val="FF0000"/>
                  </a:gs>
                  <a:gs pos="100000">
                    <a:srgbClr val="FF8200"/>
                  </a:gs>
                </a:gsLst>
                <a:lin ang="16200000" scaled="1"/>
              </a:gradFill>
              <a:latin typeface="Georgia" pitchFamily="18" charset="0"/>
            </a:endParaRPr>
          </a:p>
          <a:p>
            <a:r>
              <a:rPr lang="ru-RU" sz="2000" b="1" i="1" dirty="0" smtClean="0"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51000">
                      <a:srgbClr val="BA0066"/>
                    </a:gs>
                    <a:gs pos="61000">
                      <a:srgbClr val="FF0000"/>
                    </a:gs>
                    <a:gs pos="100000">
                      <a:srgbClr val="FF82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Georgia" pitchFamily="18" charset="0"/>
              </a:rPr>
              <a:t>Спасибо за внимание!</a:t>
            </a:r>
            <a:endParaRPr lang="ru-RU" sz="2000" b="1" i="1" dirty="0"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51000">
                    <a:srgbClr val="BA0066"/>
                  </a:gs>
                  <a:gs pos="61000">
                    <a:srgbClr val="FF0000"/>
                  </a:gs>
                  <a:gs pos="100000">
                    <a:srgbClr val="FF8200"/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485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196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Мастер- класс «Салфетка с марийским орнаментом из поролона» </vt:lpstr>
      <vt:lpstr>Для работы нам понадобиться:</vt:lpstr>
      <vt:lpstr>1 этап</vt:lpstr>
      <vt:lpstr>2 этап</vt:lpstr>
      <vt:lpstr>3 этап</vt:lpstr>
      <vt:lpstr>4 этап </vt:lpstr>
      <vt:lpstr>Завершающий этап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 «Салфетка с марийским орнаментом из поролона» </dc:title>
  <dc:creator>user</dc:creator>
  <cp:lastModifiedBy>user</cp:lastModifiedBy>
  <cp:revision>8</cp:revision>
  <dcterms:created xsi:type="dcterms:W3CDTF">2022-04-06T08:25:35Z</dcterms:created>
  <dcterms:modified xsi:type="dcterms:W3CDTF">2022-04-10T20:08:14Z</dcterms:modified>
</cp:coreProperties>
</file>