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4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4" autoAdjust="0"/>
  </p:normalViewPr>
  <p:slideViewPr>
    <p:cSldViewPr snapToGrid="0">
      <p:cViewPr varScale="1">
        <p:scale>
          <a:sx n="108" d="100"/>
          <a:sy n="108" d="100"/>
        </p:scale>
        <p:origin x="-1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математика</a:t>
            </a:r>
            <a:br>
              <a:rPr lang="ru-RU" dirty="0" smtClean="0"/>
            </a:br>
            <a:r>
              <a:rPr lang="ru-RU" dirty="0" smtClean="0"/>
              <a:t>1 класс.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3886200"/>
            <a:ext cx="292862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140" y="2783840"/>
            <a:ext cx="3093720" cy="2802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2235" y="770915"/>
            <a:ext cx="10364451" cy="15961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0800000" flipH="1" flipV="1">
            <a:off x="6524654" y="3573328"/>
            <a:ext cx="4069724" cy="25472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 flipH="1" flipV="1">
            <a:off x="1079129" y="3580954"/>
            <a:ext cx="4069724" cy="25472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 flipH="1" flipV="1">
            <a:off x="7411840" y="998856"/>
            <a:ext cx="4069724" cy="25472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18658" y="4718958"/>
            <a:ext cx="17961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5+7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58099" y="4816929"/>
            <a:ext cx="18614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15-6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74529" y="1518557"/>
            <a:ext cx="16818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14-7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2957" y="4637315"/>
            <a:ext cx="1126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80615" y="4833257"/>
            <a:ext cx="13226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80714" y="1551214"/>
            <a:ext cx="12736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" name="Объект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943" y="1554687"/>
            <a:ext cx="1861367" cy="243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0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9 0.02847 L 0.07588 0.0261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51 0.00208 L 0.05323 0.0020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215E-6 -3.7037E-6 L -0.0768 -0.00115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0" y="-6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46733E-7 -2.96296E-6 L -0.06092 0.0046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804E-6 -0.00046 C -0.05207 0.00278 -0.06171 -0.00185 -0.09828 0.01759 C -0.10505 0.0257 -0.11312 0.03171 -0.12067 0.0375 C -0.12692 0.04746 -0.13356 0.05208 -0.14033 0.05972 C -0.14567 0.06597 -0.14944 0.07292 -0.15582 0.07755 C -0.16402 0.09746 -0.15283 0.07384 -0.16285 0.08658 C -0.16754 0.09283 -0.17222 0.1 -0.17691 0.10671 C -0.18459 0.11759 -0.18837 0.12824 -0.19357 0.14236 C -0.19644 0.15023 -0.19891 0.15926 -0.2019 0.1669 C -0.20464 0.17315 -0.20763 0.17847 -0.2101 0.18449 C -0.21115 0.18681 -0.21323 0.19144 -0.21323 0.19167 C -0.21857 0.21783 -0.20945 0.17662 -0.21739 0.20486 C -0.21831 0.20764 -0.21792 0.21111 -0.21883 0.21366 C -0.21974 0.21644 -0.22156 0.21806 -0.22299 0.22037 C -0.22846 0.23079 -0.23354 0.24259 -0.23848 0.25371 C -0.24031 0.2581 -0.24187 0.26273 -0.24395 0.26713 C -0.24486 0.26945 -0.2459 0.27153 -0.24681 0.27384 C -0.24812 0.27685 -0.25098 0.28287 -0.25098 0.2831 C -0.25306 0.29213 -0.25515 0.29792 -0.25931 0.30486 C -0.26022 0.30949 -0.26035 0.31458 -0.26217 0.31829 C -0.26673 0.32755 -0.27311 0.34445 -0.27311 0.35648 " pathEditMode="relative" rAng="0" ptsTypes="ffffffffffffffffffffA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55" y="17778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1924E-6 -0.00069 C -0.0578 0.00255 -0.0686 -0.00185 -0.10857 0.01782 C -0.11612 0.02639 -0.12471 0.03264 -0.1333 0.03889 C -0.1402 0.04907 -0.14749 0.05394 -0.15465 0.06181 C -0.16064 0.06875 -0.16493 0.07616 -0.17183 0.08102 C -0.18068 0.10185 -0.16845 0.07731 -0.17951 0.09028 C -0.18485 0.09676 -0.18967 0.10417 -0.195 0.11181 C -0.20359 0.12315 -0.2075 0.13403 -0.21336 0.14931 C -0.21635 0.15764 -0.21935 0.1669 -0.22273 0.17477 C -0.22546 0.18125 -0.22885 0.18704 -0.23171 0.19329 C -0.23262 0.1956 -0.23471 0.20023 -0.23471 0.20046 C -0.24082 0.22847 -0.23106 0.18472 -0.23952 0.21458 C -0.2403 0.21736 -0.24004 0.22106 -0.24095 0.22431 C -0.242 0.22731 -0.24408 0.2287 -0.24538 0.23125 C -0.25202 0.24213 -0.25723 0.2544 -0.26243 0.2662 C -0.26478 0.2706 -0.26673 0.27546 -0.26881 0.28032 C -0.26959 0.28241 -0.27063 0.28472 -0.27168 0.28704 C -0.27337 0.29028 -0.27662 0.29653 -0.27662 0.29676 C -0.27858 0.30671 -0.28092 0.31296 -0.28547 0.31991 C -0.28665 0.32454 -0.28678 0.33032 -0.28886 0.33403 C -0.29368 0.34398 -0.30031 0.36134 -0.30031 0.375 " pathEditMode="relative" rAng="0" ptsTypes="ffffffffffffffffffffA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22" y="1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0" animBg="1"/>
      <p:bldP spid="5" grpId="1" animBg="1"/>
      <p:bldP spid="11" grpId="0" animBg="1"/>
      <p:bldP spid="11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1615440"/>
            <a:ext cx="2235200" cy="142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14-9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86480" y="109790"/>
            <a:ext cx="2235200" cy="142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5+8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207" y="3226350"/>
            <a:ext cx="2249619" cy="14387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381" y="1856169"/>
            <a:ext cx="2249619" cy="14387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670" y="222052"/>
            <a:ext cx="2249619" cy="14387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00" y="3495914"/>
            <a:ext cx="2249619" cy="14387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04563" y="3496792"/>
            <a:ext cx="22148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13-9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0342880" y="2067727"/>
            <a:ext cx="1849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4+7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7261712" y="433610"/>
            <a:ext cx="17155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11-3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2180009" y="3707474"/>
            <a:ext cx="15472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8+6</a:t>
            </a:r>
            <a:endParaRPr lang="ru-RU" sz="60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930400" y="731520"/>
            <a:ext cx="1656080" cy="88392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5" idx="0"/>
          </p:cNvCxnSpPr>
          <p:nvPr/>
        </p:nvCxnSpPr>
        <p:spPr>
          <a:xfrm>
            <a:off x="5820979" y="798594"/>
            <a:ext cx="1124038" cy="24277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6" idx="1"/>
          </p:cNvCxnSpPr>
          <p:nvPr/>
        </p:nvCxnSpPr>
        <p:spPr>
          <a:xfrm flipV="1">
            <a:off x="7364636" y="2575560"/>
            <a:ext cx="2577745" cy="6507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7" idx="3"/>
          </p:cNvCxnSpPr>
          <p:nvPr/>
        </p:nvCxnSpPr>
        <p:spPr>
          <a:xfrm flipH="1" flipV="1">
            <a:off x="9244289" y="941443"/>
            <a:ext cx="1281471" cy="8879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7" idx="1"/>
          </p:cNvCxnSpPr>
          <p:nvPr/>
        </p:nvCxnSpPr>
        <p:spPr>
          <a:xfrm flipH="1">
            <a:off x="4078428" y="941443"/>
            <a:ext cx="2916242" cy="2554473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8" idx="1"/>
          </p:cNvCxnSpPr>
          <p:nvPr/>
        </p:nvCxnSpPr>
        <p:spPr>
          <a:xfrm flipH="1" flipV="1">
            <a:off x="1483360" y="3037840"/>
            <a:ext cx="447040" cy="1177465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3" name="Рисунок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628" y="4665131"/>
            <a:ext cx="5338193" cy="222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2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13" y="1869201"/>
            <a:ext cx="3409973" cy="39158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750" y="1381665"/>
            <a:ext cx="4806279" cy="3136143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4588330" y="1420586"/>
            <a:ext cx="1453242" cy="1126671"/>
            <a:chOff x="3551583" y="318052"/>
            <a:chExt cx="1099930" cy="72887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551583" y="318052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86068" y="427811"/>
              <a:ext cx="887896" cy="399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6+8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604657" y="2448339"/>
            <a:ext cx="1467205" cy="1127617"/>
            <a:chOff x="3841710" y="1116496"/>
            <a:chExt cx="1401891" cy="98066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841710" y="1116496"/>
              <a:ext cx="1401891" cy="9806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85353" y="1265344"/>
              <a:ext cx="10809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10-4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4604657" y="3598675"/>
            <a:ext cx="1418221" cy="1185595"/>
            <a:chOff x="3711081" y="2266831"/>
            <a:chExt cx="1418221" cy="1185595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3711081" y="2266831"/>
              <a:ext cx="1418221" cy="11855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8040" y="2489041"/>
              <a:ext cx="11103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12-5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057900" y="1422479"/>
            <a:ext cx="1417982" cy="1108450"/>
            <a:chOff x="3551583" y="318052"/>
            <a:chExt cx="1099930" cy="72887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551583" y="318052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97356" y="384312"/>
              <a:ext cx="887896" cy="425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14-6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041570" y="2448341"/>
            <a:ext cx="1681844" cy="1160274"/>
            <a:chOff x="3539365" y="307795"/>
            <a:chExt cx="1099930" cy="72887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3539365" y="307795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14005" y="462103"/>
              <a:ext cx="887896" cy="406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7+6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036129" y="3579269"/>
            <a:ext cx="1491341" cy="1205001"/>
            <a:chOff x="3322983" y="2359123"/>
            <a:chExt cx="1099930" cy="728870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322983" y="2359123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51614" y="2481206"/>
              <a:ext cx="887896" cy="375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8+3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7494814" y="1420586"/>
            <a:ext cx="1410647" cy="1061357"/>
            <a:chOff x="3551583" y="318052"/>
            <a:chExt cx="1099930" cy="728870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3551583" y="318052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97356" y="384312"/>
              <a:ext cx="887896" cy="4587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17-8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7511414" y="2498271"/>
            <a:ext cx="1387657" cy="1126673"/>
            <a:chOff x="4612940" y="595637"/>
            <a:chExt cx="1099930" cy="728870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612940" y="595637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46435" y="699598"/>
              <a:ext cx="887896" cy="4181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1+0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7511615" y="3615003"/>
            <a:ext cx="1387455" cy="1169268"/>
            <a:chOff x="3551583" y="318052"/>
            <a:chExt cx="1099930" cy="72887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3551583" y="318052"/>
              <a:ext cx="1099930" cy="7288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45577" y="486097"/>
              <a:ext cx="887896" cy="402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11-7</a:t>
              </a:r>
              <a:endPara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587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87" y="-135577"/>
            <a:ext cx="4572638" cy="34294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881" y="781075"/>
            <a:ext cx="10364451" cy="1596177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03927013"/>
              </p:ext>
            </p:extLst>
          </p:nvPr>
        </p:nvGraphicFramePr>
        <p:xfrm>
          <a:off x="985840" y="2987040"/>
          <a:ext cx="10363200" cy="107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/>
                <a:gridCol w="1727200"/>
                <a:gridCol w="1727200"/>
                <a:gridCol w="1727200"/>
                <a:gridCol w="1727200"/>
                <a:gridCol w="1727200"/>
              </a:tblGrid>
              <a:tr h="1076775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8+8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7+6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9+9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6+8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8+9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9+6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167012"/>
              </p:ext>
            </p:extLst>
          </p:nvPr>
        </p:nvGraphicFramePr>
        <p:xfrm>
          <a:off x="913772" y="4754880"/>
          <a:ext cx="1036445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409"/>
                <a:gridCol w="1727409"/>
                <a:gridCol w="1727409"/>
                <a:gridCol w="1727409"/>
                <a:gridCol w="1727409"/>
                <a:gridCol w="1727409"/>
              </a:tblGrid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924560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61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787" y="-135577"/>
            <a:ext cx="4572638" cy="342947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881" y="781075"/>
            <a:ext cx="10364451" cy="159617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49229" y="4667794"/>
            <a:ext cx="1645925" cy="20290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17</a:t>
            </a:r>
          </a:p>
          <a:p>
            <a:pPr algn="ctr"/>
            <a:r>
              <a:rPr lang="ru-RU" sz="3600" dirty="0"/>
              <a:t>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925425" y="4699357"/>
            <a:ext cx="1619169" cy="2008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14</a:t>
            </a:r>
          </a:p>
          <a:p>
            <a:pPr algn="ctr"/>
            <a:r>
              <a:rPr lang="ru-RU" sz="3600" dirty="0"/>
              <a:t>Т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26481" y="4678315"/>
            <a:ext cx="1641565" cy="2008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18</a:t>
            </a:r>
          </a:p>
          <a:p>
            <a:pPr algn="ctr"/>
            <a:r>
              <a:rPr lang="ru-RU" sz="3600" dirty="0"/>
              <a:t>К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410893" y="4688837"/>
            <a:ext cx="1650274" cy="2008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15</a:t>
            </a:r>
          </a:p>
          <a:p>
            <a:pPr algn="ctr"/>
            <a:r>
              <a:rPr lang="ru-RU" sz="3600" dirty="0"/>
              <a:t>О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9618618" y="4688837"/>
            <a:ext cx="1545771" cy="2008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16</a:t>
            </a:r>
          </a:p>
          <a:p>
            <a:pPr algn="ctr"/>
            <a:r>
              <a:rPr lang="ru-RU" sz="3600" dirty="0"/>
              <a:t>Л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64819" y="4688836"/>
            <a:ext cx="1637216" cy="20290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13</a:t>
            </a:r>
          </a:p>
          <a:p>
            <a:pPr algn="ctr"/>
            <a:r>
              <a:rPr lang="ru-RU" sz="3600" dirty="0"/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92461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8 -0.00047 L 0.01797 -0.12122 C 0.02643 -0.17535 -0.00912 -0.26464 -0.04688 -0.28337 L -0.13073 -0.32455 " pathEditMode="relative" rAng="-4468553" ptsTypes="FfFF">
                                      <p:cBhvr>
                                        <p:cTn id="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7" y="-16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-0.00138 L -0.21758 -0.15984 C -0.31276 -0.23109 -0.42917 -0.32014 -0.42891 -0.32223 L -0.42735 -0.32662 " pathEditMode="relative" rAng="12171870" ptsTypes="FfFF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7" y="-16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46056E-6 L -0.00586 -0.32223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9" y="-16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89326E-8 -2.22222E-6 L 0.00586 -0.13912 C 0.00859 -0.20254 -0.07264 -0.2912 -0.14176 -0.30139 L -0.29615 -0.32153 " pathEditMode="relative" rAng="-26737903" ptsTypes="FfFF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1" y="-1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L 0.23302 -0.26551 C 0.33729 -0.38426 0.48699 -0.47338 0.50469 -0.42616 L 0.54218 -0.31944 " pathEditMode="relative" rAng="-1955073" ptsTypes="FfFF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41" y="-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2205E-6 -2.22222E-6 L 0.2515 -0.3210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75" y="-1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3" grpId="0" animBg="1"/>
      <p:bldP spid="24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Picture 175" descr="magician_monster_pop_up_hg_clr"/>
          <p:cNvPicPr>
            <a:picLocks noGrp="1" noChangeAspect="1" noChangeArrowheads="1" noCro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780" y="1117599"/>
            <a:ext cx="3876040" cy="574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08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954" y="4389121"/>
            <a:ext cx="2310765" cy="211423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913774" y="618518"/>
            <a:ext cx="10363826" cy="51726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На пальме росло 15 бананов. </a:t>
            </a:r>
          </a:p>
          <a:p>
            <a:pPr marL="0" indent="0">
              <a:buNone/>
            </a:pPr>
            <a:r>
              <a:rPr lang="ru-RU" sz="4800" dirty="0" smtClean="0"/>
              <a:t>6 бананов из них я сорвала и отдала слонёнку. Сколько яблок осталось на пальме?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70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634" y="4429761"/>
            <a:ext cx="2310765" cy="211423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0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913774" y="618518"/>
            <a:ext cx="10363826" cy="51726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На пальме росло 15 бананов. </a:t>
            </a:r>
          </a:p>
          <a:p>
            <a:pPr marL="0" indent="0">
              <a:buNone/>
            </a:pPr>
            <a:r>
              <a:rPr lang="ru-RU" sz="4800" dirty="0" smtClean="0"/>
              <a:t>6 бананов из них я сорвала и отдала слонёнку. Сколько бананов осталось на пальме?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720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275</TotalTime>
  <Words>101</Words>
  <Application>Microsoft Office PowerPoint</Application>
  <PresentationFormat>Произвольный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Капля</vt:lpstr>
      <vt:lpstr> математика 1 класс.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Андрей</cp:lastModifiedBy>
  <cp:revision>27</cp:revision>
  <dcterms:created xsi:type="dcterms:W3CDTF">2014-05-05T14:50:05Z</dcterms:created>
  <dcterms:modified xsi:type="dcterms:W3CDTF">2014-05-06T16:27:12Z</dcterms:modified>
</cp:coreProperties>
</file>