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3" r:id="rId5"/>
    <p:sldId id="26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ндрей Калинин" userId="f0121aa3864e7c05" providerId="LiveId" clId="{6CC7C7D8-A1D1-4B8E-B8C9-EC29D852F9E1}"/>
    <pc:docChg chg="undo custSel addSld delSld modSld">
      <pc:chgData name="Андрей Калинин" userId="f0121aa3864e7c05" providerId="LiveId" clId="{6CC7C7D8-A1D1-4B8E-B8C9-EC29D852F9E1}" dt="2022-04-10T13:26:59.781" v="33" actId="2696"/>
      <pc:docMkLst>
        <pc:docMk/>
      </pc:docMkLst>
      <pc:sldChg chg="addSp delSp modSp mod addAnim delAnim">
        <pc:chgData name="Андрей Калинин" userId="f0121aa3864e7c05" providerId="LiveId" clId="{6CC7C7D8-A1D1-4B8E-B8C9-EC29D852F9E1}" dt="2022-04-10T13:26:55.278" v="32" actId="1076"/>
        <pc:sldMkLst>
          <pc:docMk/>
          <pc:sldMk cId="1124936276" sldId="264"/>
        </pc:sldMkLst>
        <pc:spChg chg="add del mod">
          <ac:chgData name="Андрей Калинин" userId="f0121aa3864e7c05" providerId="LiveId" clId="{6CC7C7D8-A1D1-4B8E-B8C9-EC29D852F9E1}" dt="2022-04-10T13:23:19.830" v="3" actId="478"/>
          <ac:spMkLst>
            <pc:docMk/>
            <pc:sldMk cId="1124936276" sldId="264"/>
            <ac:spMk id="9" creationId="{59D4D7EB-CE21-4707-A1BE-2F826ACDDD87}"/>
          </ac:spMkLst>
        </pc:spChg>
        <pc:spChg chg="add del mod">
          <ac:chgData name="Андрей Калинин" userId="f0121aa3864e7c05" providerId="LiveId" clId="{6CC7C7D8-A1D1-4B8E-B8C9-EC29D852F9E1}" dt="2022-04-10T13:26:18.738" v="24" actId="478"/>
          <ac:spMkLst>
            <pc:docMk/>
            <pc:sldMk cId="1124936276" sldId="264"/>
            <ac:spMk id="13" creationId="{E7CD6298-EF17-4165-B43E-26B9B5BDE1E6}"/>
          </ac:spMkLst>
        </pc:spChg>
        <pc:picChg chg="add mod">
          <ac:chgData name="Андрей Калинин" userId="f0121aa3864e7c05" providerId="LiveId" clId="{6CC7C7D8-A1D1-4B8E-B8C9-EC29D852F9E1}" dt="2022-04-10T13:26:22.631" v="26" actId="1076"/>
          <ac:picMkLst>
            <pc:docMk/>
            <pc:sldMk cId="1124936276" sldId="264"/>
            <ac:picMk id="3" creationId="{BE4D1953-3333-4BAB-AAF7-2EAD5AC0DC38}"/>
          </ac:picMkLst>
        </pc:picChg>
        <pc:picChg chg="add del">
          <ac:chgData name="Андрей Калинин" userId="f0121aa3864e7c05" providerId="LiveId" clId="{6CC7C7D8-A1D1-4B8E-B8C9-EC29D852F9E1}" dt="2022-04-10T13:23:54.623" v="7" actId="478"/>
          <ac:picMkLst>
            <pc:docMk/>
            <pc:sldMk cId="1124936276" sldId="264"/>
            <ac:picMk id="4" creationId="{00000000-0000-0000-0000-000000000000}"/>
          </ac:picMkLst>
        </pc:picChg>
        <pc:picChg chg="add mod">
          <ac:chgData name="Андрей Калинин" userId="f0121aa3864e7c05" providerId="LiveId" clId="{6CC7C7D8-A1D1-4B8E-B8C9-EC29D852F9E1}" dt="2022-04-10T13:26:37.362" v="28" actId="1076"/>
          <ac:picMkLst>
            <pc:docMk/>
            <pc:sldMk cId="1124936276" sldId="264"/>
            <ac:picMk id="4" creationId="{FB22551E-65FC-4FF7-93E5-BECE3B081B89}"/>
          </ac:picMkLst>
        </pc:picChg>
        <pc:picChg chg="del">
          <ac:chgData name="Андрей Калинин" userId="f0121aa3864e7c05" providerId="LiveId" clId="{6CC7C7D8-A1D1-4B8E-B8C9-EC29D852F9E1}" dt="2022-04-10T13:25:38.717" v="21" actId="478"/>
          <ac:picMkLst>
            <pc:docMk/>
            <pc:sldMk cId="1124936276" sldId="264"/>
            <ac:picMk id="5" creationId="{00000000-0000-0000-0000-000000000000}"/>
          </ac:picMkLst>
        </pc:picChg>
        <pc:picChg chg="add mod">
          <ac:chgData name="Андрей Калинин" userId="f0121aa3864e7c05" providerId="LiveId" clId="{6CC7C7D8-A1D1-4B8E-B8C9-EC29D852F9E1}" dt="2022-04-10T13:26:55.278" v="32" actId="1076"/>
          <ac:picMkLst>
            <pc:docMk/>
            <pc:sldMk cId="1124936276" sldId="264"/>
            <ac:picMk id="5" creationId="{6C904D17-C4EA-4118-A5B8-381140BEAB77}"/>
          </ac:picMkLst>
        </pc:picChg>
        <pc:picChg chg="del">
          <ac:chgData name="Андрей Калинин" userId="f0121aa3864e7c05" providerId="LiveId" clId="{6CC7C7D8-A1D1-4B8E-B8C9-EC29D852F9E1}" dt="2022-04-10T13:25:14.247" v="15" actId="478"/>
          <ac:picMkLst>
            <pc:docMk/>
            <pc:sldMk cId="1124936276" sldId="264"/>
            <ac:picMk id="6" creationId="{00000000-0000-0000-0000-000000000000}"/>
          </ac:picMkLst>
        </pc:picChg>
        <pc:picChg chg="del">
          <ac:chgData name="Андрей Калинин" userId="f0121aa3864e7c05" providerId="LiveId" clId="{6CC7C7D8-A1D1-4B8E-B8C9-EC29D852F9E1}" dt="2022-04-10T13:25:12.277" v="14" actId="478"/>
          <ac:picMkLst>
            <pc:docMk/>
            <pc:sldMk cId="1124936276" sldId="264"/>
            <ac:picMk id="7" creationId="{00000000-0000-0000-0000-000000000000}"/>
          </ac:picMkLst>
        </pc:picChg>
        <pc:picChg chg="del">
          <ac:chgData name="Андрей Калинин" userId="f0121aa3864e7c05" providerId="LiveId" clId="{6CC7C7D8-A1D1-4B8E-B8C9-EC29D852F9E1}" dt="2022-04-10T13:23:37.927" v="4" actId="21"/>
          <ac:picMkLst>
            <pc:docMk/>
            <pc:sldMk cId="1124936276" sldId="264"/>
            <ac:picMk id="8" creationId="{00000000-0000-0000-0000-000000000000}"/>
          </ac:picMkLst>
        </pc:picChg>
      </pc:sldChg>
      <pc:sldChg chg="addSp modSp new del mod">
        <pc:chgData name="Андрей Калинин" userId="f0121aa3864e7c05" providerId="LiveId" clId="{6CC7C7D8-A1D1-4B8E-B8C9-EC29D852F9E1}" dt="2022-04-10T13:26:59.781" v="33" actId="2696"/>
        <pc:sldMkLst>
          <pc:docMk/>
          <pc:sldMk cId="3368071392" sldId="270"/>
        </pc:sldMkLst>
        <pc:picChg chg="add mod">
          <ac:chgData name="Андрей Калинин" userId="f0121aa3864e7c05" providerId="LiveId" clId="{6CC7C7D8-A1D1-4B8E-B8C9-EC29D852F9E1}" dt="2022-04-10T13:26:43.584" v="29" actId="1076"/>
          <ac:picMkLst>
            <pc:docMk/>
            <pc:sldMk cId="3368071392" sldId="270"/>
            <ac:picMk id="2" creationId="{E6DEA182-3582-4277-8847-7EFB90E488FD}"/>
          </ac:picMkLst>
        </pc:picChg>
        <pc:picChg chg="add mod">
          <ac:chgData name="Андрей Калинин" userId="f0121aa3864e7c05" providerId="LiveId" clId="{6CC7C7D8-A1D1-4B8E-B8C9-EC29D852F9E1}" dt="2022-04-10T13:25:32.509" v="19" actId="1076"/>
          <ac:picMkLst>
            <pc:docMk/>
            <pc:sldMk cId="3368071392" sldId="270"/>
            <ac:picMk id="3" creationId="{9E0AA280-F5E3-4FEC-BD1E-7E9FE590806F}"/>
          </ac:picMkLst>
        </pc:picChg>
        <pc:picChg chg="add mod">
          <ac:chgData name="Андрей Калинин" userId="f0121aa3864e7c05" providerId="LiveId" clId="{6CC7C7D8-A1D1-4B8E-B8C9-EC29D852F9E1}" dt="2022-04-10T13:25:30.415" v="17" actId="1076"/>
          <ac:picMkLst>
            <pc:docMk/>
            <pc:sldMk cId="3368071392" sldId="270"/>
            <ac:picMk id="4" creationId="{2806610F-9AEF-49AB-BC28-B145369AC4EB}"/>
          </ac:picMkLst>
        </pc:picChg>
        <pc:picChg chg="add">
          <ac:chgData name="Андрей Калинин" userId="f0121aa3864e7c05" providerId="LiveId" clId="{6CC7C7D8-A1D1-4B8E-B8C9-EC29D852F9E1}" dt="2022-04-10T13:25:34.854" v="20"/>
          <ac:picMkLst>
            <pc:docMk/>
            <pc:sldMk cId="3368071392" sldId="270"/>
            <ac:picMk id="5" creationId="{74659F0B-FE16-448E-84EC-E0117774AE5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90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38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41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871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5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653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507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1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84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31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30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42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97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970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04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710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8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08F8BF0-D018-414D-AD5C-96B9E5E9B76E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A4C69C-60F3-4130-B5BA-C94762D436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12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/>
              <a:t>Методическая разработка проведения игры «Городки»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ГБОУ СОШ № 251 Кировского района Санкт-Петербурга</a:t>
            </a:r>
          </a:p>
          <a:p>
            <a:r>
              <a:rPr lang="ru-RU" dirty="0" err="1"/>
              <a:t>Пивень</a:t>
            </a:r>
            <a:r>
              <a:rPr lang="ru-RU" dirty="0"/>
              <a:t> Ирина Николаевна, педагог доп.образования</a:t>
            </a:r>
          </a:p>
          <a:p>
            <a:r>
              <a:rPr lang="ru-RU" dirty="0"/>
              <a:t> 2022 год</a:t>
            </a:r>
          </a:p>
        </p:txBody>
      </p:sp>
    </p:spTree>
    <p:extLst>
      <p:ext uri="{BB962C8B-B14F-4D97-AF65-F5344CB8AC3E}">
        <p14:creationId xmlns:p14="http://schemas.microsoft.com/office/powerpoint/2010/main" val="23528504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Продолжение соревнований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Приглашаются две другие команды для соревнований.</a:t>
            </a:r>
          </a:p>
          <a:p>
            <a:r>
              <a:rPr lang="ru-RU" dirty="0"/>
              <a:t>Танцевальная минутка( жюри подводит итоги)</a:t>
            </a:r>
          </a:p>
          <a:p>
            <a:r>
              <a:rPr lang="ru-RU" dirty="0"/>
              <a:t>Председатель жюри озвучивает результаты.</a:t>
            </a:r>
          </a:p>
          <a:p>
            <a:r>
              <a:rPr lang="ru-RU" dirty="0"/>
              <a:t>Вручение грамот и призов.</a:t>
            </a:r>
          </a:p>
        </p:txBody>
      </p:sp>
    </p:spTree>
    <p:extLst>
      <p:ext uri="{BB962C8B-B14F-4D97-AF65-F5344CB8AC3E}">
        <p14:creationId xmlns:p14="http://schemas.microsoft.com/office/powerpoint/2010/main" val="36853003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Прощанье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Ведущий: Вот настал момент прощанья,</a:t>
            </a:r>
          </a:p>
          <a:p>
            <a:r>
              <a:rPr lang="ru-RU" dirty="0"/>
              <a:t>Будет краткой моя речь.</a:t>
            </a:r>
          </a:p>
          <a:p>
            <a:r>
              <a:rPr lang="ru-RU" dirty="0"/>
              <a:t>Говорим всем до свиданья. </a:t>
            </a:r>
          </a:p>
          <a:p>
            <a:r>
              <a:rPr lang="ru-RU" dirty="0"/>
              <a:t>До счастливых новых встреч.</a:t>
            </a:r>
          </a:p>
          <a:p>
            <a:r>
              <a:rPr lang="ru-RU" dirty="0"/>
              <a:t>Приглашение на городской корд игры в «Городки» в Петропавловскую крепость.</a:t>
            </a:r>
          </a:p>
        </p:txBody>
      </p:sp>
    </p:spTree>
    <p:extLst>
      <p:ext uri="{BB962C8B-B14F-4D97-AF65-F5344CB8AC3E}">
        <p14:creationId xmlns:p14="http://schemas.microsoft.com/office/powerpoint/2010/main" val="3133723190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Федерация городошного спорта Санкт-Петербурга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Президент Федерации городошного спорта Санкт-Петербурга</a:t>
            </a:r>
          </a:p>
          <a:p>
            <a:r>
              <a:rPr lang="ru-RU" sz="4400" dirty="0"/>
              <a:t>Артамонов Евгений Михайлович</a:t>
            </a:r>
          </a:p>
        </p:txBody>
      </p:sp>
    </p:spTree>
    <p:extLst>
      <p:ext uri="{BB962C8B-B14F-4D97-AF65-F5344CB8AC3E}">
        <p14:creationId xmlns:p14="http://schemas.microsoft.com/office/powerpoint/2010/main" val="21483207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1800" dirty="0"/>
              <a:t>Презентацию подготовила педагог доп.образования ОУ № 251 </a:t>
            </a:r>
            <a:br>
              <a:rPr lang="ru-RU" sz="1800" dirty="0"/>
            </a:br>
            <a:r>
              <a:rPr lang="ru-RU" sz="1800" dirty="0"/>
              <a:t> </a:t>
            </a:r>
            <a:r>
              <a:rPr lang="ru-RU" sz="1800" dirty="0" err="1"/>
              <a:t>Пивень</a:t>
            </a:r>
            <a:r>
              <a:rPr lang="ru-RU" sz="1800" dirty="0"/>
              <a:t> Ирина Николаевна, тел: 8921-631-17-34</a:t>
            </a:r>
            <a:br>
              <a:rPr lang="ru-RU" sz="1800" dirty="0"/>
            </a:b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257674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ИГРАЕМ ВМЕСТЕ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Народная игра – уникальный феномен общечеловеческой культуры. </a:t>
            </a:r>
          </a:p>
          <a:p>
            <a:r>
              <a:rPr lang="ru-RU" sz="2800" dirty="0"/>
              <a:t>У каждого века, у каждой эпохи, у каждого конкретного этноса, у любого поколения есть свои любимые игры.</a:t>
            </a:r>
          </a:p>
        </p:txBody>
      </p:sp>
    </p:spTree>
    <p:extLst>
      <p:ext uri="{BB962C8B-B14F-4D97-AF65-F5344CB8AC3E}">
        <p14:creationId xmlns:p14="http://schemas.microsoft.com/office/powerpoint/2010/main" val="15473080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Цель: приобщение семей к национальной культуре через подвижные игры.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Задачи: 1. Утверждение приоритета семейного воспитания детей, нравственных ценностей семьи и здорового образа жизни;</a:t>
            </a:r>
          </a:p>
          <a:p>
            <a:r>
              <a:rPr lang="ru-RU" dirty="0"/>
              <a:t>2. Популяризация народных игр (городки).</a:t>
            </a:r>
          </a:p>
          <a:p>
            <a:r>
              <a:rPr lang="ru-RU" dirty="0"/>
              <a:t>Участники конкурса: семейные команды школы (3-4 классы)</a:t>
            </a:r>
          </a:p>
          <a:p>
            <a:r>
              <a:rPr lang="ru-RU" dirty="0"/>
              <a:t>Ведущая: </a:t>
            </a:r>
            <a:r>
              <a:rPr lang="ru-RU" dirty="0" err="1"/>
              <a:t>Пивень</a:t>
            </a:r>
            <a:r>
              <a:rPr lang="ru-RU" dirty="0"/>
              <a:t> Ирина Николаевна. Педагог доп.образования.</a:t>
            </a:r>
          </a:p>
          <a:p>
            <a:r>
              <a:rPr lang="ru-RU" dirty="0"/>
              <a:t>Судьи: учителя физкультуры школы (2 чел)</a:t>
            </a:r>
          </a:p>
          <a:p>
            <a:r>
              <a:rPr lang="ru-RU" dirty="0"/>
              <a:t>Жюри: учителя школы (3 чел)</a:t>
            </a:r>
          </a:p>
        </p:txBody>
      </p:sp>
    </p:spTree>
    <p:extLst>
      <p:ext uri="{BB962C8B-B14F-4D97-AF65-F5344CB8AC3E}">
        <p14:creationId xmlns:p14="http://schemas.microsoft.com/office/powerpoint/2010/main" val="538383536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Оборудование: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Аппаратура, колонки, 2 микрофона, 2 набора «городков», стол для жюри, раздаточный материал.</a:t>
            </a:r>
          </a:p>
          <a:p>
            <a:r>
              <a:rPr lang="ru-RU" dirty="0"/>
              <a:t>Музыкальное сопровождение (ответственный учитель музыки).</a:t>
            </a:r>
          </a:p>
          <a:p>
            <a:r>
              <a:rPr lang="ru-RU" dirty="0"/>
              <a:t>Танцевальная минутка (ответственный учитель музыки)</a:t>
            </a:r>
          </a:p>
          <a:p>
            <a:r>
              <a:rPr lang="ru-RU" dirty="0"/>
              <a:t>Награждение (грамоты, сладкие призы)</a:t>
            </a:r>
          </a:p>
        </p:txBody>
      </p:sp>
    </p:spTree>
    <p:extLst>
      <p:ext uri="{BB962C8B-B14F-4D97-AF65-F5344CB8AC3E}">
        <p14:creationId xmlns:p14="http://schemas.microsoft.com/office/powerpoint/2010/main" val="51370518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3793" y="982132"/>
            <a:ext cx="9582805" cy="909730"/>
          </a:xfrm>
        </p:spPr>
        <p:txBody>
          <a:bodyPr>
            <a:normAutofit fontScale="90000"/>
          </a:bodyPr>
          <a:lstStyle/>
          <a:p>
            <a:r>
              <a:rPr lang="ru-RU" dirty="0"/>
              <a:t>Русская народная игра «ГОРОДКИ»</a:t>
            </a:r>
            <a:br>
              <a:rPr lang="ru-RU" dirty="0"/>
            </a:br>
            <a:r>
              <a:rPr lang="ru-RU" dirty="0"/>
              <a:t>История возникновения игры.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239" y="2638261"/>
            <a:ext cx="4032723" cy="27019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976" y="2866532"/>
            <a:ext cx="608647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91707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Ход проведения игры: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Звучит песня </a:t>
            </a:r>
            <a:r>
              <a:rPr lang="ru-RU" dirty="0" err="1"/>
              <a:t>И.Корнелюка</a:t>
            </a:r>
            <a:r>
              <a:rPr lang="ru-RU" dirty="0"/>
              <a:t> про семью. Фанфары.</a:t>
            </a:r>
          </a:p>
          <a:p>
            <a:r>
              <a:rPr lang="ru-RU" dirty="0"/>
              <a:t>Команды выстраиваются по одному у стартовой линии «кона». Капитан стоит первым.</a:t>
            </a:r>
          </a:p>
          <a:p>
            <a:r>
              <a:rPr lang="ru-RU" dirty="0"/>
              <a:t>Ведущий: приветствие участников.</a:t>
            </a:r>
          </a:p>
          <a:p>
            <a:r>
              <a:rPr lang="ru-RU" dirty="0"/>
              <a:t>Сегодня, здесь, в спортивном зале мы спорт, игру, уменье совместим. И тот в соревновании победит, кто меток, ловок и силен.</a:t>
            </a:r>
          </a:p>
        </p:txBody>
      </p:sp>
    </p:spTree>
    <p:extLst>
      <p:ext uri="{BB962C8B-B14F-4D97-AF65-F5344CB8AC3E}">
        <p14:creationId xmlns:p14="http://schemas.microsoft.com/office/powerpoint/2010/main" val="3317527914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Представление участников: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Представление команд.</a:t>
            </a:r>
          </a:p>
          <a:p>
            <a:r>
              <a:rPr lang="ru-RU" dirty="0"/>
              <a:t>Представление жюри</a:t>
            </a:r>
          </a:p>
          <a:p>
            <a:r>
              <a:rPr lang="ru-RU" dirty="0"/>
              <a:t>Представление судей.</a:t>
            </a:r>
          </a:p>
          <a:p>
            <a:r>
              <a:rPr lang="ru-RU" dirty="0"/>
              <a:t>Представление ведущего.</a:t>
            </a:r>
          </a:p>
        </p:txBody>
      </p:sp>
    </p:spTree>
    <p:extLst>
      <p:ext uri="{BB962C8B-B14F-4D97-AF65-F5344CB8AC3E}">
        <p14:creationId xmlns:p14="http://schemas.microsoft.com/office/powerpoint/2010/main" val="1633637310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Правила игры.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Объяснение правил игры., проведение инструктажа по безопасности.</a:t>
            </a:r>
          </a:p>
          <a:p>
            <a:r>
              <a:rPr lang="ru-RU" dirty="0"/>
              <a:t>Выполнение одного тренировочного броска каждым участником под контролем судьи-инструктора.</a:t>
            </a:r>
          </a:p>
          <a:p>
            <a:r>
              <a:rPr lang="ru-RU" dirty="0"/>
              <a:t>Капитаны выходят на жеребьевку. Озвучивается результат.</a:t>
            </a:r>
          </a:p>
          <a:p>
            <a:r>
              <a:rPr lang="ru-RU" dirty="0"/>
              <a:t>Команды занимают свои места. Игра началась.</a:t>
            </a:r>
          </a:p>
          <a:p>
            <a:r>
              <a:rPr lang="ru-RU" dirty="0"/>
              <a:t>После окончания соревнований первых 2-х команд(жюри подводит предварительные итоги) – танцевальная минутка. Участвуют и дети, и родители.</a:t>
            </a:r>
          </a:p>
        </p:txBody>
      </p:sp>
    </p:spTree>
    <p:extLst>
      <p:ext uri="{BB962C8B-B14F-4D97-AF65-F5344CB8AC3E}">
        <p14:creationId xmlns:p14="http://schemas.microsoft.com/office/powerpoint/2010/main" val="3954170406"/>
      </p:ext>
    </p:extLst>
  </p:cSld>
  <p:clrMapOvr>
    <a:masterClrMapping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Городки. Семейные команды.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4D1953-3333-4BAB-AAF7-2EAD5AC0D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675" y="2721943"/>
            <a:ext cx="3072650" cy="231058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22551E-65FC-4FF7-93E5-BECE3B081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5311" y="3173086"/>
            <a:ext cx="2481287" cy="185944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904D17-C4EA-4118-A5B8-381140BEAB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1211" y="3112121"/>
            <a:ext cx="2560542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936276"/>
      </p:ext>
    </p:extLst>
  </p:cSld>
  <p:clrMapOvr>
    <a:masterClrMapping/>
  </p:clrMapOvr>
  <p:transition spd="med">
    <p:pull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424</Words>
  <Application>Microsoft Office PowerPoint</Application>
  <PresentationFormat>Широкоэкранный</PresentationFormat>
  <Paragraphs>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Garamond</vt:lpstr>
      <vt:lpstr>Натуральные материалы</vt:lpstr>
      <vt:lpstr>Методическая разработка проведения игры «Городки»</vt:lpstr>
      <vt:lpstr>ИГРАЕМ ВМЕСТЕ</vt:lpstr>
      <vt:lpstr>Цель: приобщение семей к национальной культуре через подвижные игры.</vt:lpstr>
      <vt:lpstr>Оборудование:</vt:lpstr>
      <vt:lpstr>Русская народная игра «ГОРОДКИ» История возникновения игры.</vt:lpstr>
      <vt:lpstr>Ход проведения игры:</vt:lpstr>
      <vt:lpstr>Представление участников:</vt:lpstr>
      <vt:lpstr>Правила игры.</vt:lpstr>
      <vt:lpstr>Городки. Семейные команды.</vt:lpstr>
      <vt:lpstr>Продолжение соревнований</vt:lpstr>
      <vt:lpstr>Прощанье </vt:lpstr>
      <vt:lpstr>Федерация городошного спорта Санкт-Петербурга</vt:lpstr>
      <vt:lpstr> Презентацию подготовила педагог доп.образования ОУ № 251   Пивень Ирина Николаевна, тел: 8921-631-17-34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проведения игры «Городки»</dc:title>
  <dc:creator>Андрей Калинин</dc:creator>
  <cp:lastModifiedBy>Андрей Калинин</cp:lastModifiedBy>
  <cp:revision>1</cp:revision>
  <dcterms:created xsi:type="dcterms:W3CDTF">2022-04-10T13:18:46Z</dcterms:created>
  <dcterms:modified xsi:type="dcterms:W3CDTF">2022-04-10T13:27:05Z</dcterms:modified>
</cp:coreProperties>
</file>