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58" r:id="rId3"/>
    <p:sldId id="276" r:id="rId4"/>
    <p:sldId id="261" r:id="rId5"/>
    <p:sldId id="259" r:id="rId6"/>
    <p:sldId id="271" r:id="rId7"/>
    <p:sldId id="274" r:id="rId8"/>
    <p:sldId id="270" r:id="rId9"/>
    <p:sldId id="269" r:id="rId10"/>
    <p:sldId id="267" r:id="rId11"/>
    <p:sldId id="291" r:id="rId12"/>
    <p:sldId id="268" r:id="rId13"/>
    <p:sldId id="287" r:id="rId14"/>
    <p:sldId id="266" r:id="rId15"/>
    <p:sldId id="295" r:id="rId16"/>
    <p:sldId id="294" r:id="rId17"/>
    <p:sldId id="263" r:id="rId18"/>
    <p:sldId id="279" r:id="rId19"/>
    <p:sldId id="278" r:id="rId20"/>
    <p:sldId id="285" r:id="rId21"/>
    <p:sldId id="289" r:id="rId22"/>
    <p:sldId id="283" r:id="rId23"/>
    <p:sldId id="282" r:id="rId24"/>
    <p:sldId id="292" r:id="rId25"/>
    <p:sldId id="293" r:id="rId26"/>
    <p:sldId id="262" r:id="rId27"/>
    <p:sldId id="290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Оксана" initials="О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7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C953CE-0D82-4E4A-8443-36B0A1E37BA4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817D47-B76A-4674-B2D6-EAF3101068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B18B9D-67BA-4F4E-831E-A795713F0C8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6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8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8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4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4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9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9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catherineasquithgallery.com/uploads/posts/2021-02/1613501340_13-p-prezentatsiya-foni-dlya-slaidov-detskii-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" y="4"/>
            <a:ext cx="9143999" cy="6857999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656710" y="3674020"/>
            <a:ext cx="4398917" cy="1384663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2 младшая группа «Пчелки»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Воспитатели: Лазарева Т.П.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Кокорина О.В.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2594" y="1449977"/>
            <a:ext cx="7886700" cy="18093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i="1" dirty="0" smtClean="0">
                <a:solidFill>
                  <a:srgbClr val="7030A0"/>
                </a:solidFill>
              </a:rPr>
              <a:t>«МИР ПОНАРОШКУ»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516431" y="5935688"/>
            <a:ext cx="2339738" cy="5902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март 2022г.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08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4165" y="5465954"/>
            <a:ext cx="3463499" cy="946245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Дом в коробке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9218" name="Picture 2" descr="C:\Users\Оксана\Desktop\презентация\IMG-20220323-WA005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02" y="908720"/>
            <a:ext cx="2829128" cy="4211177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003731" y="5661546"/>
            <a:ext cx="2630606" cy="11964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Спрятались  от дождика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72901" y="5340850"/>
            <a:ext cx="2630606" cy="11964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Надя и Вика катаются на лифте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9219" name="Picture 3" descr="C:\Users\Оксана\Desktop\презентация\IMG-20220323-WA00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4" y="1052736"/>
            <a:ext cx="2607861" cy="4302370"/>
          </a:xfrm>
          <a:prstGeom prst="rect">
            <a:avLst/>
          </a:prstGeom>
          <a:noFill/>
        </p:spPr>
      </p:pic>
      <p:pic>
        <p:nvPicPr>
          <p:cNvPr id="9221" name="Picture 5" descr="C:\Users\Оксана\Desktop\презентация\IMG-20220324-WA00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2368" y="874408"/>
            <a:ext cx="3087672" cy="45444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39758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576745" y="188640"/>
            <a:ext cx="7848872" cy="5871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Вита в роли «</a:t>
            </a:r>
            <a:r>
              <a:rPr lang="ru-RU" sz="3200" b="1" dirty="0" smtClean="0">
                <a:solidFill>
                  <a:srgbClr val="002060"/>
                </a:solidFill>
                <a:ea typeface="+mn-ea"/>
                <a:cs typeface="+mn-cs"/>
              </a:rPr>
              <a:t>В</a:t>
            </a:r>
            <a:r>
              <a:rPr lang="ru-RU" sz="3200" b="1" dirty="0" smtClean="0">
                <a:solidFill>
                  <a:srgbClr val="002060"/>
                </a:solidFill>
              </a:rPr>
              <a:t>оспитателя», укладывает всех спать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2011" y="1340768"/>
            <a:ext cx="6478341" cy="5304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4292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3278" y="327614"/>
            <a:ext cx="6080223" cy="5693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«Парикмахерская»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5661248"/>
            <a:ext cx="7671612" cy="648072"/>
          </a:xfrm>
        </p:spPr>
        <p:txBody>
          <a:bodyPr>
            <a:normAutofit fontScale="925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Волосы и маникюр должны быть всегда в порядке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0244" name="Picture 4" descr="C:\Users\Оксана\Desktop\презентация\IMG-20220323-WA004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7266" y="1772818"/>
            <a:ext cx="2232248" cy="3240360"/>
          </a:xfrm>
          <a:prstGeom prst="rect">
            <a:avLst/>
          </a:prstGeom>
          <a:noFill/>
        </p:spPr>
      </p:pic>
      <p:pic>
        <p:nvPicPr>
          <p:cNvPr id="10245" name="Picture 5" descr="C:\Users\Оксана\Desktop\презентация\IMG-20220323-WA005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555" y="1357742"/>
            <a:ext cx="2799946" cy="3951288"/>
          </a:xfrm>
          <a:prstGeom prst="rect">
            <a:avLst/>
          </a:prstGeom>
          <a:noFill/>
        </p:spPr>
      </p:pic>
      <p:pic>
        <p:nvPicPr>
          <p:cNvPr id="10246" name="Picture 6" descr="C:\Users\Оксана\Desktop\презентация\IMG-20220324-WA001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0502" y="1357742"/>
            <a:ext cx="2584863" cy="3951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81448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709" y="86404"/>
            <a:ext cx="8229600" cy="96633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Красота- спасет мир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7890" name="Picture 2" descr="C:\Users\Оксана\Desktop\презентация\i (70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52737"/>
            <a:ext cx="2736304" cy="3888432"/>
          </a:xfrm>
          <a:prstGeom prst="rect">
            <a:avLst/>
          </a:prstGeom>
          <a:noFill/>
        </p:spPr>
      </p:pic>
      <p:pic>
        <p:nvPicPr>
          <p:cNvPr id="37892" name="Picture 4" descr="C:\Users\Оксана\Desktop\презентация\i (7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052737"/>
            <a:ext cx="2664295" cy="3600400"/>
          </a:xfrm>
          <a:prstGeom prst="rect">
            <a:avLst/>
          </a:prstGeom>
          <a:noFill/>
        </p:spPr>
      </p:pic>
      <p:pic>
        <p:nvPicPr>
          <p:cNvPr id="37893" name="Picture 5" descr="C:\Users\Оксана\Desktop\презентация\i (3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980728"/>
            <a:ext cx="3067220" cy="5078185"/>
          </a:xfrm>
          <a:prstGeom prst="rect">
            <a:avLst/>
          </a:prstGeom>
          <a:noFill/>
        </p:spPr>
      </p:pic>
      <p:pic>
        <p:nvPicPr>
          <p:cNvPr id="7" name="Picture 5" descr="C:\Users\Оксана\Desktop\презентация\i (17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638546">
            <a:off x="1691680" y="4293096"/>
            <a:ext cx="2088232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39169" y="5739374"/>
            <a:ext cx="8514692" cy="93646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Соорудив автобус из стульчиков ребята поехали на море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8194" name="Picture 2" descr="C:\Users\Оксана\Desktop\презентация\i (4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872" y="640441"/>
            <a:ext cx="4032448" cy="4706599"/>
          </a:xfrm>
          <a:prstGeom prst="rect">
            <a:avLst/>
          </a:prstGeom>
          <a:noFill/>
        </p:spPr>
      </p:pic>
      <p:pic>
        <p:nvPicPr>
          <p:cNvPr id="8195" name="Picture 3" descr="C:\Users\Оксана\Desktop\презентация\IMG-20220324-WA002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5996" y="224822"/>
            <a:ext cx="3890216" cy="57606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929531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3240360" cy="345638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Наши воспитанники из подручных материалов сделали себе «море» и «удочки», после чего отправились на рыбалку!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5976" y="3573016"/>
            <a:ext cx="4457717" cy="30689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933056"/>
            <a:ext cx="3765149" cy="268337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476672"/>
            <a:ext cx="5106023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1269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473905"/>
            <a:ext cx="3545338" cy="266429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«Большая стирка»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Ребята решили постирать кукольную одежду, после чего развесили сушиться на веревку.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698" y="3717032"/>
            <a:ext cx="5139647" cy="28125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548680"/>
            <a:ext cx="4658476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7796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5834122" y="5710944"/>
            <a:ext cx="3309878" cy="7647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     И сама любит  отдохнуть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52872" y="5877272"/>
            <a:ext cx="3588797" cy="7647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b="1" dirty="0" err="1" smtClean="0">
                <a:solidFill>
                  <a:srgbClr val="002060"/>
                </a:solidFill>
              </a:rPr>
              <a:t>Стеша</a:t>
            </a:r>
            <a:r>
              <a:rPr lang="ru-RU" sz="2000" b="1" dirty="0" smtClean="0">
                <a:solidFill>
                  <a:srgbClr val="002060"/>
                </a:solidFill>
              </a:rPr>
              <a:t>  поет колыбельную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Оксана\Desktop\презентация\i (2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2980944" cy="4027936"/>
          </a:xfrm>
          <a:prstGeom prst="rect">
            <a:avLst/>
          </a:prstGeom>
          <a:noFill/>
        </p:spPr>
      </p:pic>
      <p:pic>
        <p:nvPicPr>
          <p:cNvPr id="5126" name="Picture 6" descr="C:\Users\Оксана\Desktop\презентация\i (50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444208" y="1760554"/>
            <a:ext cx="2592288" cy="3824174"/>
          </a:xfrm>
          <a:prstGeom prst="rect">
            <a:avLst/>
          </a:prstGeom>
          <a:noFill/>
        </p:spPr>
      </p:pic>
      <p:pic>
        <p:nvPicPr>
          <p:cNvPr id="5125" name="Picture 5" descr="C:\Users\Оксана\Desktop\презентация\i (3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3290164" y="836712"/>
            <a:ext cx="3024336" cy="41332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09310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457200" y="188640"/>
            <a:ext cx="8147248" cy="720079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Арина  и Амелина построили для себя дом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6386" name="Picture 2" descr="C:\Users\Оксана\Desktop\презентация\i (43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24744"/>
            <a:ext cx="2890157" cy="3923929"/>
          </a:xfrm>
          <a:prstGeom prst="rect">
            <a:avLst/>
          </a:prstGeom>
          <a:noFill/>
        </p:spPr>
      </p:pic>
      <p:pic>
        <p:nvPicPr>
          <p:cNvPr id="16387" name="Picture 3" descr="C:\Users\Оксана\Desktop\презентация\i (46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4272" y="2276872"/>
            <a:ext cx="2952328" cy="3897978"/>
          </a:xfrm>
          <a:prstGeom prst="rect">
            <a:avLst/>
          </a:prstGeom>
          <a:noFill/>
        </p:spPr>
      </p:pic>
      <p:pic>
        <p:nvPicPr>
          <p:cNvPr id="16388" name="Picture 4" descr="C:\Users\Оксана\Desktop\презентация\i (4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6759" y="1710352"/>
            <a:ext cx="2736304" cy="38884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913330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5743621"/>
            <a:ext cx="3139217" cy="891984"/>
          </a:xfrm>
        </p:spPr>
        <p:txBody>
          <a:bodyPr>
            <a:normAutofit/>
          </a:bodyPr>
          <a:lstStyle/>
          <a:p>
            <a:pPr lvl="0" algn="ctr"/>
            <a:r>
              <a:rPr lang="ru-RU" sz="2000" dirty="0">
                <a:solidFill>
                  <a:srgbClr val="002060"/>
                </a:solidFill>
              </a:rPr>
              <a:t>Столы не только для еды и занятий</a:t>
            </a:r>
          </a:p>
        </p:txBody>
      </p:sp>
      <p:pic>
        <p:nvPicPr>
          <p:cNvPr id="14342" name="Picture 6" descr="C:\Users\Оксана\Desktop\презентация\IMG-20220323-WA0042(1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361" y="1332978"/>
            <a:ext cx="3875677" cy="4528695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70355" y="5820636"/>
            <a:ext cx="3139214" cy="891983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Юные хозяюшки используют мягкий модуль вместо столика.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4339" name="Picture 3" descr="C:\Users\Оксана\Desktop\презентация\IMG-20220324-WA003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451032"/>
            <a:ext cx="3217489" cy="429258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156550"/>
            <a:ext cx="88924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               </a:t>
            </a:r>
            <a:r>
              <a:rPr lang="ru-RU" sz="2800" b="1" dirty="0" smtClean="0">
                <a:solidFill>
                  <a:srgbClr val="002060"/>
                </a:solidFill>
              </a:rPr>
              <a:t>Постройки из столов , ширм, наше любимое занятие!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039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Оксана\Desktop\презентация\i (3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7969" y="792072"/>
            <a:ext cx="3101438" cy="3957391"/>
          </a:xfrm>
          <a:prstGeom prst="rect">
            <a:avLst/>
          </a:prstGeom>
          <a:noFill/>
        </p:spPr>
      </p:pic>
      <p:pic>
        <p:nvPicPr>
          <p:cNvPr id="7" name="Picture 4" descr="C:\Users\Оксана\Desktop\презентация\i (4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4498" y="476672"/>
            <a:ext cx="2736304" cy="3096344"/>
          </a:xfrm>
          <a:prstGeom prst="rect">
            <a:avLst/>
          </a:prstGeom>
          <a:noFill/>
        </p:spPr>
      </p:pic>
      <p:pic>
        <p:nvPicPr>
          <p:cNvPr id="8" name="Picture 3" descr="C:\Users\Оксана\Desktop\презентация\i (3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8205" y="3762037"/>
            <a:ext cx="2232248" cy="3024336"/>
          </a:xfrm>
          <a:prstGeom prst="rect">
            <a:avLst/>
          </a:prstGeom>
          <a:noFill/>
        </p:spPr>
      </p:pic>
      <p:pic>
        <p:nvPicPr>
          <p:cNvPr id="9" name="Picture 5" descr="C:\Users\Оксана\Desktop\презентация\i (38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4947" y="1549063"/>
            <a:ext cx="2473935" cy="32004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39432" y="5243850"/>
            <a:ext cx="5610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У нас есть собственное хозяйство…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любимые животные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961" y="22385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Дом который построил Андрей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8434" name="Picture 2" descr="C:\Users\Оксана\Desktop\презентация\IMG-20220323-WA00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481" y="1345474"/>
            <a:ext cx="2740865" cy="4459790"/>
          </a:xfrm>
          <a:prstGeom prst="rect">
            <a:avLst/>
          </a:prstGeom>
          <a:noFill/>
        </p:spPr>
      </p:pic>
      <p:pic>
        <p:nvPicPr>
          <p:cNvPr id="18435" name="Picture 3" descr="C:\Users\Оксана\Desktop\презентация\IMG-20220323-WA00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3187" y="1488441"/>
            <a:ext cx="2979149" cy="4086685"/>
          </a:xfrm>
          <a:prstGeom prst="rect">
            <a:avLst/>
          </a:prstGeom>
          <a:noFill/>
        </p:spPr>
      </p:pic>
      <p:pic>
        <p:nvPicPr>
          <p:cNvPr id="18436" name="Picture 4" descr="C:\Users\Оксана\Desktop\презентация\IMG-20220323-WA005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8" y="1484784"/>
            <a:ext cx="2674619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 Здесь  нам  уютно и тепло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8914" name="Picture 2" descr="C:\Users\Оксана\Desktop\презентация\IMG-20220323-WA00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71" y="1789049"/>
            <a:ext cx="2909969" cy="3877680"/>
          </a:xfrm>
          <a:prstGeom prst="rect">
            <a:avLst/>
          </a:prstGeom>
          <a:noFill/>
        </p:spPr>
      </p:pic>
      <p:pic>
        <p:nvPicPr>
          <p:cNvPr id="38915" name="Picture 3" descr="C:\Users\Оксана\Desktop\презентация\IMG-20220323-WA00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8938" y="1714500"/>
            <a:ext cx="2755549" cy="4378796"/>
          </a:xfrm>
          <a:prstGeom prst="rect">
            <a:avLst/>
          </a:prstGeom>
          <a:noFill/>
        </p:spPr>
      </p:pic>
      <p:pic>
        <p:nvPicPr>
          <p:cNvPr id="38917" name="Picture 5" descr="C:\Users\Оксана\Desktop\презентация\i (58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85761" y="1994321"/>
            <a:ext cx="2926896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3510" y="178989"/>
            <a:ext cx="8156922" cy="58571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Кто быстрее…………..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2898" y="5773790"/>
            <a:ext cx="4388979" cy="1084217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</a:rPr>
              <a:t> </a:t>
            </a:r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17410" name="Picture 2" descr="C:\Users\Оксана\Desktop\презентация\i (48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84959" y="1268760"/>
            <a:ext cx="3997012" cy="4676502"/>
          </a:xfrm>
          <a:prstGeom prst="rect">
            <a:avLst/>
          </a:prstGeom>
          <a:noFill/>
        </p:spPr>
      </p:pic>
      <p:pic>
        <p:nvPicPr>
          <p:cNvPr id="17411" name="Picture 3" descr="C:\Users\Оксана\Desktop\презентация\i (47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4812" y="1088277"/>
            <a:ext cx="3952986" cy="48678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52189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84879" y="404664"/>
            <a:ext cx="8090821" cy="57606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«Экран из пленки для рисования»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 Очень нравится детям 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5362" name="Picture 2" descr="C:\Users\Оксана\Desktop\презентация\IMG-20220324-WA00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3919618" cy="5371086"/>
          </a:xfrm>
          <a:prstGeom prst="rect">
            <a:avLst/>
          </a:prstGeom>
          <a:noFill/>
        </p:spPr>
      </p:pic>
      <p:pic>
        <p:nvPicPr>
          <p:cNvPr id="15363" name="Picture 3" descr="C:\Users\Оксана\Desktop\презентация\IMG-20220324-WA002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9089" y="1124744"/>
            <a:ext cx="3896164" cy="53394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50400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98368" y="5229200"/>
            <a:ext cx="3751064" cy="13681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Девочки играют в домашних и диких животных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36912"/>
            <a:ext cx="4839281" cy="362946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8715" y="260648"/>
            <a:ext cx="4041775" cy="2016224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</a:pPr>
            <a:r>
              <a:rPr lang="ru-RU" sz="2200" dirty="0">
                <a:solidFill>
                  <a:srgbClr val="002060"/>
                </a:solidFill>
              </a:rPr>
              <a:t>Свободная игра детей на тему «Город в котором я живу» </a:t>
            </a:r>
            <a:endParaRPr lang="ru-RU" sz="2200" dirty="0" smtClean="0">
              <a:solidFill>
                <a:srgbClr val="002060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ru-RU" sz="2200" dirty="0" smtClean="0">
                <a:solidFill>
                  <a:srgbClr val="002060"/>
                </a:solidFill>
              </a:rPr>
              <a:t>Игра </a:t>
            </a:r>
            <a:r>
              <a:rPr lang="ru-RU" sz="2200" dirty="0">
                <a:solidFill>
                  <a:srgbClr val="002060"/>
                </a:solidFill>
              </a:rPr>
              <a:t>появилась после обсуждения в группе «Не играйте на дороге!»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8368" y="136202"/>
            <a:ext cx="3751064" cy="5001419"/>
          </a:xfrm>
        </p:spPr>
      </p:pic>
    </p:spTree>
    <p:extLst>
      <p:ext uri="{BB962C8B-B14F-4D97-AF65-F5344CB8AC3E}">
        <p14:creationId xmlns:p14="http://schemas.microsoft.com/office/powerpoint/2010/main" val="22254274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769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Игра «Пикник»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33" y="1412776"/>
            <a:ext cx="4269429" cy="489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412776"/>
            <a:ext cx="3658842" cy="4878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7440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3193" y="423174"/>
            <a:ext cx="6225852" cy="65964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Дружные ребята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Оксана\Desktop\презентация\i (10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491" y="1317788"/>
            <a:ext cx="3096344" cy="3881046"/>
          </a:xfrm>
          <a:prstGeom prst="rect">
            <a:avLst/>
          </a:prstGeom>
          <a:noFill/>
        </p:spPr>
      </p:pic>
      <p:pic>
        <p:nvPicPr>
          <p:cNvPr id="4099" name="Picture 3" descr="C:\Users\Оксана\Desktop\презентация\i (20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2525763"/>
            <a:ext cx="2580130" cy="3384376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08018" y="5433806"/>
            <a:ext cx="3588797" cy="11034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694250" y="5398688"/>
            <a:ext cx="3944801" cy="9748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100" name="Picture 4" descr="C:\Users\Оксана\Desktop\презентация\IMG-20220324-WA00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6570" y="1832672"/>
            <a:ext cx="2856168" cy="40709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7820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835" y="2857500"/>
            <a:ext cx="6444208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Спасибо за внимание!!!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1202" name="AutoShape 2" descr="https://coolsen.ru/wp-content/uploads/2021/06/62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04" name="AutoShape 4" descr="https://coolsen.ru/wp-content/uploads/2021/06/62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06" name="AutoShape 6" descr="https://coolsen.ru/wp-content/uploads/2021/06/62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08" name="AutoShape 8" descr="https://coolsen.ru/wp-content/uploads/2021/06/62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10" name="AutoShape 10" descr="https://coolsen.ru/wp-content/uploads/2021/06/62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12" name="Picture 12" descr="https://ds05.infourok.ru/uploads/ex/1018/000d2f77-e1faeecb/img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32240" y="0"/>
            <a:ext cx="241176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864" y="5500048"/>
            <a:ext cx="3500651" cy="113276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. 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0318" y="1339706"/>
            <a:ext cx="2656028" cy="40176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769" y="1305426"/>
            <a:ext cx="2883658" cy="39688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1933" y="2077547"/>
            <a:ext cx="3023878" cy="370059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75083"/>
            <a:ext cx="5870957" cy="101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309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74372" y="5735864"/>
            <a:ext cx="36203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всем нужна помощь 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852" y="262223"/>
            <a:ext cx="8423596" cy="8163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Добрый доктор Айболит….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Оксана\Desktop\презентация\i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342" y="1124782"/>
            <a:ext cx="3414476" cy="4179445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4892293" y="4853354"/>
            <a:ext cx="2886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1027" name="Picture 3" descr="C:\Users\Оксана\Desktop\презентация\IMG-20220323-WA004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124782"/>
            <a:ext cx="2736304" cy="4560277"/>
          </a:xfrm>
          <a:prstGeom prst="rect">
            <a:avLst/>
          </a:prstGeom>
          <a:noFill/>
        </p:spPr>
      </p:pic>
      <p:pic>
        <p:nvPicPr>
          <p:cNvPr id="1029" name="Picture 5" descr="C:\Users\Оксана\Desktop\презентация\i (2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1340768"/>
            <a:ext cx="2449545" cy="3050010"/>
          </a:xfrm>
          <a:prstGeom prst="rect">
            <a:avLst/>
          </a:prstGeom>
          <a:noFill/>
        </p:spPr>
      </p:pic>
      <p:pic>
        <p:nvPicPr>
          <p:cNvPr id="1030" name="Picture 6" descr="C:\Users\Оксана\Desktop\презентация\i (21)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8932" y="4823297"/>
            <a:ext cx="1944216" cy="19311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6606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643193" cy="11569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Марк предложил Вике почитать сказку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C:\Users\Оксана\Desktop\презентация\i (2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298" y="2347388"/>
            <a:ext cx="2736304" cy="3672408"/>
          </a:xfrm>
          <a:prstGeom prst="rect">
            <a:avLst/>
          </a:prstGeom>
          <a:noFill/>
        </p:spPr>
      </p:pic>
      <p:pic>
        <p:nvPicPr>
          <p:cNvPr id="5" name="Picture 3" descr="C:\Users\Оксана\Desktop\презентация\i (2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4014" y="1834678"/>
            <a:ext cx="2953319" cy="3672408"/>
          </a:xfrm>
          <a:prstGeom prst="rect">
            <a:avLst/>
          </a:prstGeom>
          <a:noFill/>
        </p:spPr>
      </p:pic>
      <p:pic>
        <p:nvPicPr>
          <p:cNvPr id="6" name="Picture 4" descr="C:\Users\Оксана\Desktop\презентация\i (7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5745" y="2318935"/>
            <a:ext cx="2376264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10" y="177423"/>
            <a:ext cx="8168455" cy="14513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В своих играх дети пользуются не только готовыми игрушками но и неоформленным материалом.</a:t>
            </a:r>
            <a:endParaRPr lang="ru-R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1266" name="Picture 2" descr="C:\Users\Оксана\Desktop\презентация\i (9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179029" y="2153771"/>
            <a:ext cx="2496536" cy="3609058"/>
          </a:xfrm>
          <a:prstGeom prst="rect">
            <a:avLst/>
          </a:prstGeom>
          <a:noFill/>
        </p:spPr>
      </p:pic>
      <p:pic>
        <p:nvPicPr>
          <p:cNvPr id="11267" name="Picture 3" descr="C:\Users\Оксана\Desktop\презентация\IMG_20220323_1126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96940" y="1772816"/>
            <a:ext cx="2880360" cy="4212486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5312266" y="5985302"/>
            <a:ext cx="3672408" cy="7961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       </a:t>
            </a:r>
            <a:r>
              <a:rPr lang="ru-RU" sz="2000" b="1" dirty="0" smtClean="0">
                <a:solidFill>
                  <a:srgbClr val="002060"/>
                </a:solidFill>
              </a:rPr>
              <a:t>Ярослав из труб и дощечек  построил  корабль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75175" y="5757410"/>
            <a:ext cx="3844341" cy="80716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467925" y="6105552"/>
            <a:ext cx="3529615" cy="59049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Раз дощечка, два дощечка будет лесенка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1269" name="Picture 5" descr="C:\Users\Оксана\Desktop\презентация\IMG-20220324-WA00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394" y="1943099"/>
            <a:ext cx="2498271" cy="4000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7341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6938" y="5589256"/>
            <a:ext cx="8319518" cy="1008111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Виталия </a:t>
            </a:r>
            <a:r>
              <a:rPr lang="ru-RU" dirty="0" smtClean="0">
                <a:solidFill>
                  <a:srgbClr val="002060"/>
                </a:solidFill>
              </a:rPr>
              <a:t>попросила </a:t>
            </a:r>
            <a:r>
              <a:rPr lang="ru-RU" dirty="0">
                <a:solidFill>
                  <a:srgbClr val="002060"/>
                </a:solidFill>
              </a:rPr>
              <a:t>Ярослава и Марка помочь  сделать дорогу из труб</a:t>
            </a:r>
          </a:p>
        </p:txBody>
      </p:sp>
      <p:pic>
        <p:nvPicPr>
          <p:cNvPr id="12290" name="Picture 2" descr="C:\Users\Оксана\Desktop\презентация\IMG_20220323_1610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865" y="1164088"/>
            <a:ext cx="2893513" cy="3816424"/>
          </a:xfrm>
          <a:prstGeom prst="rect">
            <a:avLst/>
          </a:prstGeom>
          <a:noFill/>
        </p:spPr>
      </p:pic>
      <p:pic>
        <p:nvPicPr>
          <p:cNvPr id="12291" name="Picture 3" descr="C:\Users\Оксана\Desktop\презентация\IMG_20220322_10595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4616" y="1066923"/>
            <a:ext cx="2886199" cy="4010754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841871" y="5459542"/>
            <a:ext cx="6617393" cy="101019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2292" name="Picture 4" descr="C:\Users\Оксана\Desktop\презентация\IMG-20220324-WA00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2363" y="905090"/>
            <a:ext cx="2821911" cy="4486190"/>
          </a:xfrm>
          <a:prstGeom prst="rect">
            <a:avLst/>
          </a:prstGeom>
          <a:noFill/>
        </p:spPr>
      </p:pic>
      <p:sp>
        <p:nvSpPr>
          <p:cNvPr id="31746" name="AutoShape 2" descr="https://kartinkived.ru/wp-content/uploads/2021/11/fon-legkij.jpg"/>
          <p:cNvSpPr>
            <a:spLocks noChangeAspect="1" noChangeArrowheads="1"/>
          </p:cNvSpPr>
          <p:nvPr/>
        </p:nvSpPr>
        <p:spPr bwMode="auto">
          <a:xfrm>
            <a:off x="155582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8" name="AutoShape 4" descr="https://kartinkived.ru/wp-content/uploads/2021/11/fon-legkij.jpg"/>
          <p:cNvSpPr>
            <a:spLocks noChangeAspect="1" noChangeArrowheads="1"/>
          </p:cNvSpPr>
          <p:nvPr/>
        </p:nvSpPr>
        <p:spPr bwMode="auto">
          <a:xfrm>
            <a:off x="155582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041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7199" y="5773803"/>
            <a:ext cx="6447501" cy="722551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любим играть дощечками и трубами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13314" name="Picture 2" descr="C:\Users\Оксана\Desktop\презентация\i (7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134" y="720829"/>
            <a:ext cx="3600400" cy="4752528"/>
          </a:xfrm>
          <a:prstGeom prst="rect">
            <a:avLst/>
          </a:prstGeom>
          <a:noFill/>
        </p:spPr>
      </p:pic>
      <p:pic>
        <p:nvPicPr>
          <p:cNvPr id="13315" name="Picture 3" descr="C:\Users\Оксана\Desktop\презентация\i (19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4668" y="720829"/>
            <a:ext cx="3423716" cy="4721498"/>
          </a:xfrm>
          <a:prstGeom prst="rect">
            <a:avLst/>
          </a:prstGeom>
          <a:noFill/>
        </p:spPr>
      </p:pic>
      <p:sp>
        <p:nvSpPr>
          <p:cNvPr id="29698" name="AutoShape 2" descr="https://uprostim.com/wp-content/uploads/2021/03/image115-22.jpg"/>
          <p:cNvSpPr>
            <a:spLocks noChangeAspect="1" noChangeArrowheads="1"/>
          </p:cNvSpPr>
          <p:nvPr/>
        </p:nvSpPr>
        <p:spPr bwMode="auto">
          <a:xfrm>
            <a:off x="155582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2" name="AutoShape 6" descr="https://uprostim.com/wp-content/uploads/2021/03/image115-22.jpg"/>
          <p:cNvSpPr>
            <a:spLocks noChangeAspect="1" noChangeArrowheads="1"/>
          </p:cNvSpPr>
          <p:nvPr/>
        </p:nvSpPr>
        <p:spPr bwMode="auto">
          <a:xfrm>
            <a:off x="155582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4" name="AutoShape 8" descr="https://uprostim.com/wp-content/uploads/2021/03/image115-22.jpg"/>
          <p:cNvSpPr>
            <a:spLocks noChangeAspect="1" noChangeArrowheads="1"/>
          </p:cNvSpPr>
          <p:nvPr/>
        </p:nvSpPr>
        <p:spPr bwMode="auto">
          <a:xfrm>
            <a:off x="155582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6" name="AutoShape 10" descr="https://uprostim.com/wp-content/uploads/2021/03/image115-22.jpg"/>
          <p:cNvSpPr>
            <a:spLocks noChangeAspect="1" noChangeArrowheads="1"/>
          </p:cNvSpPr>
          <p:nvPr/>
        </p:nvSpPr>
        <p:spPr bwMode="auto">
          <a:xfrm>
            <a:off x="155582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265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4010" y="5753894"/>
            <a:ext cx="4384560" cy="77145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Мы едем ,едем , едем,  в далекие края…..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35841" name="Picture 1" descr="C:\Users\Оксана\Desktop\презентация\i (66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790" y="469006"/>
            <a:ext cx="3960440" cy="5055326"/>
          </a:xfrm>
          <a:prstGeom prst="rect">
            <a:avLst/>
          </a:prstGeom>
          <a:noFill/>
        </p:spPr>
      </p:pic>
      <p:pic>
        <p:nvPicPr>
          <p:cNvPr id="35843" name="Picture 3" descr="C:\Users\Оксана\Desktop\презентация\IMG-20220324-WA001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19" y="260670"/>
            <a:ext cx="3692243" cy="5471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493235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468</TotalTime>
  <Words>283</Words>
  <Application>Microsoft Office PowerPoint</Application>
  <PresentationFormat>Экран (4:3)</PresentationFormat>
  <Paragraphs>46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0" baseType="lpstr">
      <vt:lpstr>Arial</vt:lpstr>
      <vt:lpstr>Calibri</vt:lpstr>
      <vt:lpstr>Тема Office</vt:lpstr>
      <vt:lpstr>2 младшая группа «Пчелки» Воспитатели: Лазарева Т.П.                           Кокорина О.В.</vt:lpstr>
      <vt:lpstr>Презентация PowerPoint</vt:lpstr>
      <vt:lpstr>. </vt:lpstr>
      <vt:lpstr> Добрый доктор Айболит….</vt:lpstr>
      <vt:lpstr>Марк предложил Вике почитать сказку</vt:lpstr>
      <vt:lpstr>В своих играх дети пользуются не только готовыми игрушками но и неоформленным материалом.</vt:lpstr>
      <vt:lpstr>Презентация PowerPoint</vt:lpstr>
      <vt:lpstr> любим играть дощечками и трубами </vt:lpstr>
      <vt:lpstr>Презентация PowerPoint</vt:lpstr>
      <vt:lpstr>Дом в коробке</vt:lpstr>
      <vt:lpstr>Презентация PowerPoint</vt:lpstr>
      <vt:lpstr>«Парикмахерская»</vt:lpstr>
      <vt:lpstr>Красота- спасет мир</vt:lpstr>
      <vt:lpstr>Презентация PowerPoint</vt:lpstr>
      <vt:lpstr>Наши воспитанники из подручных материалов сделали себе «море» и «удочки», после чего отправились на рыбалку!</vt:lpstr>
      <vt:lpstr>Презентация PowerPoint</vt:lpstr>
      <vt:lpstr>Презентация PowerPoint</vt:lpstr>
      <vt:lpstr>Презентация PowerPoint</vt:lpstr>
      <vt:lpstr>Презентация PowerPoint</vt:lpstr>
      <vt:lpstr>Дом который построил Андрей</vt:lpstr>
      <vt:lpstr> Здесь  нам  уютно и тепло</vt:lpstr>
      <vt:lpstr>Кто быстрее………….. </vt:lpstr>
      <vt:lpstr>Презентация PowerPoint</vt:lpstr>
      <vt:lpstr>Презентация PowerPoint</vt:lpstr>
      <vt:lpstr>Игра «Пикник»</vt:lpstr>
      <vt:lpstr>Дружные ребята</vt:lpstr>
      <vt:lpstr>Спасибо за внимание!!!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Олег</cp:lastModifiedBy>
  <cp:revision>37</cp:revision>
  <dcterms:created xsi:type="dcterms:W3CDTF">2022-03-27T05:01:27Z</dcterms:created>
  <dcterms:modified xsi:type="dcterms:W3CDTF">2022-04-10T15:59:25Z</dcterms:modified>
</cp:coreProperties>
</file>