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685800" y="-340542"/>
            <a:ext cx="7772400" cy="2343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200" dirty="0">
                <a:solidFill>
                  <a:srgbClr val="252525"/>
                </a:solidFill>
              </a:rPr>
              <a:t>Моделирование на занятиях в ГПД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1118713" y="2253176"/>
            <a:ext cx="5174099" cy="2787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ru" sz="3600" b="1" dirty="0">
                <a:solidFill>
                  <a:schemeClr val="dk1"/>
                </a:solidFill>
              </a:rPr>
              <a:t>   </a:t>
            </a:r>
            <a:r>
              <a:rPr lang="ru-RU" sz="3200" b="1" dirty="0">
                <a:solidFill>
                  <a:schemeClr val="dk1"/>
                </a:solidFill>
              </a:rPr>
              <a:t>Рогозина К.В.</a:t>
            </a:r>
          </a:p>
          <a:p>
            <a:pPr lvl="0" algn="l" rtl="0">
              <a:spcBef>
                <a:spcPts val="0"/>
              </a:spcBef>
              <a:buNone/>
            </a:pPr>
            <a:r>
              <a:rPr lang="ru-RU" sz="32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воспитатель ГПД</a:t>
            </a:r>
            <a:endParaRPr lang="ru" sz="3200" dirty="0">
              <a:solidFill>
                <a:srgbClr val="333333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2" name="Shape 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43000" y="168950"/>
            <a:ext cx="1324899" cy="1324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Shape 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9625" y="102424"/>
            <a:ext cx="1324899" cy="1324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Shape 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8524" y="3580961"/>
            <a:ext cx="1407100" cy="140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Shape 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53900" y="2090025"/>
            <a:ext cx="2343900" cy="234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ctrTitle"/>
          </p:nvPr>
        </p:nvSpPr>
        <p:spPr>
          <a:xfrm>
            <a:off x="1594725" y="502573"/>
            <a:ext cx="5847900" cy="893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куб (</a:t>
            </a:r>
            <a:r>
              <a:rPr lang="ru">
                <a:solidFill>
                  <a:srgbClr val="252525"/>
                </a:solidFill>
              </a:rPr>
              <a:t>гексаэдр)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subTitle" idx="1"/>
          </p:nvPr>
        </p:nvSpPr>
        <p:spPr>
          <a:xfrm>
            <a:off x="685800" y="1882024"/>
            <a:ext cx="7772400" cy="3015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rtl="0">
              <a:spcBef>
                <a:spcPts val="0"/>
              </a:spcBef>
              <a:buNone/>
            </a:pPr>
            <a:endParaRPr sz="1100"/>
          </a:p>
          <a:p>
            <a:pPr algn="l">
              <a:spcBef>
                <a:spcPts val="0"/>
              </a:spcBef>
              <a:buNone/>
            </a:pPr>
            <a:r>
              <a:rPr lang="ru" sz="1100"/>
              <a:t>http://www.youtube.com/watch?v=DtRtdo_14QM</a:t>
            </a:r>
          </a:p>
        </p:txBody>
      </p:sp>
      <p:pic>
        <p:nvPicPr>
          <p:cNvPr id="42" name="Shape 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1850" y="1395675"/>
            <a:ext cx="3180300" cy="318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4800"/>
              <a:t>куб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2932500" cy="37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ru"/>
              <a:t>грани 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ru"/>
              <a:t>вершины 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ru"/>
              <a:t>ребра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3475" y="1146675"/>
            <a:ext cx="5815524" cy="332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Куб в природе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21350" y="11894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sz="2400" b="1">
                <a:solidFill>
                  <a:srgbClr val="545454"/>
                </a:solidFill>
              </a:rPr>
              <a:t>В форме куба кристаллизуется поваренная соль.</a:t>
            </a:r>
          </a:p>
          <a:p>
            <a:pPr>
              <a:spcBef>
                <a:spcPts val="0"/>
              </a:spcBef>
              <a:buNone/>
            </a:pPr>
            <a:endParaRPr sz="2400" b="1">
              <a:solidFill>
                <a:srgbClr val="545454"/>
              </a:solidFill>
            </a:endParaRPr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3375" y="1885353"/>
            <a:ext cx="3736075" cy="259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тетраэдр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3793500" cy="386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ru"/>
              <a:t>грани 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ru"/>
              <a:t>вершины 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ru"/>
              <a:t>ребра 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2950" y="382125"/>
            <a:ext cx="4045425" cy="404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пирамиды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009900"/>
            <a:ext cx="8229600" cy="3915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0050" y="1080450"/>
            <a:ext cx="4719649" cy="3774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3025" y="155837"/>
            <a:ext cx="6442425" cy="4831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                    Развёртки 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9350" y="970525"/>
            <a:ext cx="5078024" cy="406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Экран (16:9)</PresentationFormat>
  <Paragraphs>32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Verdana</vt:lpstr>
      <vt:lpstr>simple-light</vt:lpstr>
      <vt:lpstr>Моделирование на занятиях в ГПД</vt:lpstr>
      <vt:lpstr>куб (гексаэдр)</vt:lpstr>
      <vt:lpstr>куб</vt:lpstr>
      <vt:lpstr>Куб в природе</vt:lpstr>
      <vt:lpstr>тетраэдр</vt:lpstr>
      <vt:lpstr>пирамиды</vt:lpstr>
      <vt:lpstr>Презентация PowerPoint</vt:lpstr>
      <vt:lpstr>                    Развёртки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на занятиях в ГПД</dc:title>
  <cp:lastModifiedBy>Samsung</cp:lastModifiedBy>
  <cp:revision>1</cp:revision>
  <dcterms:modified xsi:type="dcterms:W3CDTF">2022-04-10T11:18:14Z</dcterms:modified>
</cp:coreProperties>
</file>