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5" r:id="rId1"/>
  </p:sldMasterIdLst>
  <p:sldIdLst>
    <p:sldId id="256" r:id="rId2"/>
    <p:sldId id="260" r:id="rId3"/>
    <p:sldId id="257" r:id="rId4"/>
    <p:sldId id="258" r:id="rId5"/>
    <p:sldId id="259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2F6C4-5539-4F74-9F29-5C80E27F4A2F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7DC5BEF-D005-4CDF-AB97-4D8253F14F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50678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2F6C4-5539-4F74-9F29-5C80E27F4A2F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7DC5BEF-D005-4CDF-AB97-4D8253F14F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6470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2F6C4-5539-4F74-9F29-5C80E27F4A2F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7DC5BEF-D005-4CDF-AB97-4D8253F14F4C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477491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2F6C4-5539-4F74-9F29-5C80E27F4A2F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7DC5BEF-D005-4CDF-AB97-4D8253F14F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73481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2F6C4-5539-4F74-9F29-5C80E27F4A2F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7DC5BEF-D005-4CDF-AB97-4D8253F14F4C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674333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2F6C4-5539-4F74-9F29-5C80E27F4A2F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7DC5BEF-D005-4CDF-AB97-4D8253F14F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79210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2F6C4-5539-4F74-9F29-5C80E27F4A2F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C5BEF-D005-4CDF-AB97-4D8253F14F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01672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2F6C4-5539-4F74-9F29-5C80E27F4A2F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C5BEF-D005-4CDF-AB97-4D8253F14F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42261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2F6C4-5539-4F74-9F29-5C80E27F4A2F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C5BEF-D005-4CDF-AB97-4D8253F14F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0380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2F6C4-5539-4F74-9F29-5C80E27F4A2F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7DC5BEF-D005-4CDF-AB97-4D8253F14F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9547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2F6C4-5539-4F74-9F29-5C80E27F4A2F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7DC5BEF-D005-4CDF-AB97-4D8253F14F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450296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2F6C4-5539-4F74-9F29-5C80E27F4A2F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7DC5BEF-D005-4CDF-AB97-4D8253F14F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63385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2F6C4-5539-4F74-9F29-5C80E27F4A2F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C5BEF-D005-4CDF-AB97-4D8253F14F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8962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2F6C4-5539-4F74-9F29-5C80E27F4A2F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C5BEF-D005-4CDF-AB97-4D8253F14F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64356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2F6C4-5539-4F74-9F29-5C80E27F4A2F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C5BEF-D005-4CDF-AB97-4D8253F14F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442429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2F6C4-5539-4F74-9F29-5C80E27F4A2F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7DC5BEF-D005-4CDF-AB97-4D8253F14F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08129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52F6C4-5539-4F74-9F29-5C80E27F4A2F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7DC5BEF-D005-4CDF-AB97-4D8253F14F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6732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6" r:id="rId1"/>
    <p:sldLayoutId id="2147483987" r:id="rId2"/>
    <p:sldLayoutId id="2147483988" r:id="rId3"/>
    <p:sldLayoutId id="2147483989" r:id="rId4"/>
    <p:sldLayoutId id="2147483990" r:id="rId5"/>
    <p:sldLayoutId id="2147483991" r:id="rId6"/>
    <p:sldLayoutId id="2147483992" r:id="rId7"/>
    <p:sldLayoutId id="2147483993" r:id="rId8"/>
    <p:sldLayoutId id="2147483994" r:id="rId9"/>
    <p:sldLayoutId id="2147483995" r:id="rId10"/>
    <p:sldLayoutId id="2147483996" r:id="rId11"/>
    <p:sldLayoutId id="2147483997" r:id="rId12"/>
    <p:sldLayoutId id="2147483998" r:id="rId13"/>
    <p:sldLayoutId id="2147483999" r:id="rId14"/>
    <p:sldLayoutId id="2147484000" r:id="rId15"/>
    <p:sldLayoutId id="214748400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5000">
              <a:schemeClr val="accent1">
                <a:lumMod val="45000"/>
                <a:lumOff val="55000"/>
              </a:schemeClr>
            </a:gs>
            <a:gs pos="61000">
              <a:schemeClr val="accent1">
                <a:lumMod val="45000"/>
                <a:lumOff val="55000"/>
              </a:schemeClr>
            </a:gs>
            <a:gs pos="85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0D6D1F-FC10-431B-801D-06294EA0A9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29567" y="579748"/>
            <a:ext cx="6815669" cy="587589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/>
              <a:t>Муниципальное бюджетное дошкольное образовательное  учреждение  </a:t>
            </a:r>
            <a:br>
              <a:rPr lang="ru-RU" sz="1800" b="1" dirty="0"/>
            </a:br>
            <a:r>
              <a:rPr lang="ru-RU" sz="1800" b="1" dirty="0"/>
              <a:t>«детский сад №345» 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DBF02FE-4968-470B-B903-756238F48B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92398" y="2814320"/>
            <a:ext cx="8176707" cy="3463932"/>
          </a:xfrm>
        </p:spPr>
        <p:txBody>
          <a:bodyPr>
            <a:normAutofit fontScale="47500" lnSpcReduction="20000"/>
          </a:bodyPr>
          <a:lstStyle/>
          <a:p>
            <a:r>
              <a:rPr lang="ru-RU" sz="6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6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условий для проявления интереса к физической активности, стремления к самостоятельной двигательной деятельности, в выполнении действий по самообслуживанию»</a:t>
            </a:r>
          </a:p>
          <a:p>
            <a:endParaRPr lang="ru-RU" dirty="0"/>
          </a:p>
          <a:p>
            <a:pPr algn="r"/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Выполнили воспитатели 1-ой младшей группы №12 Аракелян С.О. и Кораблёва Л.В.</a:t>
            </a:r>
          </a:p>
        </p:txBody>
      </p:sp>
    </p:spTree>
    <p:extLst>
      <p:ext uri="{BB962C8B-B14F-4D97-AF65-F5344CB8AC3E}">
        <p14:creationId xmlns:p14="http://schemas.microsoft.com/office/powerpoint/2010/main" val="31633060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DD99FA5-8115-4F54-9530-A35EDF1A8A2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1512994" y="4041142"/>
            <a:ext cx="2617653" cy="28789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622568C8-E945-459C-A1F8-20073307193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903353" y="4512900"/>
            <a:ext cx="3132588" cy="14204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174165DE-8385-41F1-BD75-1BCDA4049BC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64538" y="4101483"/>
            <a:ext cx="2937379" cy="25119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TextBox 1"/>
          <p:cNvSpPr txBox="1"/>
          <p:nvPr/>
        </p:nvSpPr>
        <p:spPr>
          <a:xfrm>
            <a:off x="540913" y="154546"/>
            <a:ext cx="1062507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Виды и формы воспитательной деятельности: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/>
              <a:t>Игровые задания и упражнения на снятие эмоционального напряжения ;ходьба по массажным дорожкам, «Мыльные пузыри», игры с песком…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/>
              <a:t>Дидактические игры «Оденемся на прогулку»; Ежики( игра с прищепками),картинки половинки.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/>
              <a:t>Игровые упражнения «Кто умеет умываться?»,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/>
              <a:t>Утренняя гимнастика(ежедневно)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/>
              <a:t>Пальчиковая гимнастика (во время режимных моментов) : «замочек», « бабочки»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/>
              <a:t>Прогулка с включением подвижных игр(ежедневно) : «по ровненькой дорожке», «бегите ко мне»,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/>
              <a:t> дыхательная гимнастика(тренировать дыхание в игровой форме помогают вертушки , </a:t>
            </a:r>
            <a:r>
              <a:rPr lang="ru-RU" b="1" dirty="0" err="1"/>
              <a:t>поддувалки,платочки</a:t>
            </a:r>
            <a:r>
              <a:rPr lang="ru-RU" b="1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/>
              <a:t>Совместная физкультурная деятельность педагога с детьми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/>
              <a:t>Потешки и стихи, направленные на воспитание навыков самообслуживания,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1522675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B5104D2-789F-41D6-8EC5-283597151D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5690" y="170049"/>
            <a:ext cx="8842158" cy="950413"/>
          </a:xfrm>
        </p:spPr>
        <p:txBody>
          <a:bodyPr>
            <a:normAutofit fontScale="90000"/>
          </a:bodyPr>
          <a:lstStyle/>
          <a:p>
            <a:r>
              <a:rPr lang="ru-RU" sz="2400" b="1" dirty="0"/>
              <a:t>Игровое пособие «Коврик здоровья», карточки «повтори движения», упражнения по показу воспитателя.</a:t>
            </a:r>
            <a:br>
              <a:rPr lang="ru-RU" sz="2400" b="1" dirty="0"/>
            </a:br>
            <a:r>
              <a:rPr lang="ru-RU" sz="1800" b="1" dirty="0"/>
              <a:t>поддерживать интерес к самостоятельной двигательной активности.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EA7BFE80-3005-474B-839B-36727B079EC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716" y="1386289"/>
            <a:ext cx="3591097" cy="47881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Объект 11">
            <a:extLst>
              <a:ext uri="{FF2B5EF4-FFF2-40B4-BE49-F238E27FC236}">
                <a16:creationId xmlns:a16="http://schemas.microsoft.com/office/drawing/2014/main" id="{578E79B7-444E-4457-ADB1-EB8F005B2D5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9667" y="2861700"/>
            <a:ext cx="2916333" cy="38884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3888625-3D63-4D7C-8D2E-92DC8B07147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87075" y="1254669"/>
            <a:ext cx="3613637" cy="3420416"/>
          </a:xfrm>
          <a:prstGeom prst="rect">
            <a:avLst/>
          </a:prstGeom>
          <a:ln w="76200">
            <a:solidFill>
              <a:srgbClr val="FF0000"/>
            </a:solidFill>
          </a:ln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7F70370-5647-4596-B8F2-112710911F0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29262" y="2600027"/>
            <a:ext cx="4573347" cy="4150117"/>
          </a:xfrm>
          <a:prstGeom prst="rect">
            <a:avLst/>
          </a:prstGeom>
          <a:ln w="7620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0724714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8ACE4A-8BAB-4918-9EDC-CB5F6FE04B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3517" y="179191"/>
            <a:ext cx="7144965" cy="107005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/>
              <a:t>Дидактическое пособие «Алгоритм одевания» «Алгоритм умывания», прием пищи</a:t>
            </a:r>
            <a:br>
              <a:rPr lang="ru-RU" sz="2400" b="1" dirty="0"/>
            </a:br>
            <a:r>
              <a:rPr lang="ru-RU" sz="2000" b="1" dirty="0"/>
              <a:t>способствует проявлению активности в выполнении действий по самообслуживанию.</a:t>
            </a:r>
            <a:br>
              <a:rPr lang="ru-RU" sz="2000" b="1" dirty="0"/>
            </a:br>
            <a:endParaRPr lang="ru-RU" sz="2000" b="1" dirty="0"/>
          </a:p>
        </p:txBody>
      </p:sp>
      <p:pic>
        <p:nvPicPr>
          <p:cNvPr id="12" name="Объект 11">
            <a:extLst>
              <a:ext uri="{FF2B5EF4-FFF2-40B4-BE49-F238E27FC236}">
                <a16:creationId xmlns:a16="http://schemas.microsoft.com/office/drawing/2014/main" id="{F81EA4F3-23AA-4487-AC2C-1806A78A49C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979" y="1249250"/>
            <a:ext cx="2839541" cy="37860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" name="Объект 15">
            <a:extLst>
              <a:ext uri="{FF2B5EF4-FFF2-40B4-BE49-F238E27FC236}">
                <a16:creationId xmlns:a16="http://schemas.microsoft.com/office/drawing/2014/main" id="{6A6CB661-3F7D-41F6-9A35-05A7440ED19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870312">
            <a:off x="1298049" y="3793120"/>
            <a:ext cx="2298660" cy="30648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63152F7-6FAB-4B9A-905F-DCA5E4AD2ED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1029" y="1435681"/>
            <a:ext cx="3920971" cy="2940728"/>
          </a:xfrm>
          <a:prstGeom prst="rect">
            <a:avLst/>
          </a:prstGeom>
          <a:ln w="76200">
            <a:solidFill>
              <a:srgbClr val="FFFF00"/>
            </a:solidFill>
          </a:ln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BF9E866-54D8-47E0-B004-709B76EC8F7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79951">
            <a:off x="9295507" y="4063583"/>
            <a:ext cx="2448393" cy="2717472"/>
          </a:xfrm>
          <a:prstGeom prst="rect">
            <a:avLst/>
          </a:prstGeom>
          <a:ln w="76200">
            <a:solidFill>
              <a:srgbClr val="FFFF00"/>
            </a:solidFill>
          </a:ln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EA4992D2-19F4-4342-8D82-34D8DD8D66B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0255" y="1556839"/>
            <a:ext cx="2664368" cy="3170876"/>
          </a:xfrm>
          <a:prstGeom prst="rect">
            <a:avLst/>
          </a:prstGeom>
          <a:ln w="76200">
            <a:solidFill>
              <a:srgbClr val="FF0000"/>
            </a:solidFill>
          </a:ln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F6DBF7C2-684C-454F-81C9-B2D0A4D81B0B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4916325" y="3154338"/>
            <a:ext cx="3154227" cy="3920971"/>
          </a:xfrm>
          <a:prstGeom prst="rect">
            <a:avLst/>
          </a:prstGeom>
          <a:ln w="7620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9071138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C9A7C5-E833-4AE0-ACB9-1438C22330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2614" y="276380"/>
            <a:ext cx="8911687" cy="1397874"/>
          </a:xfrm>
        </p:spPr>
        <p:txBody>
          <a:bodyPr>
            <a:normAutofit/>
          </a:bodyPr>
          <a:lstStyle/>
          <a:p>
            <a:r>
              <a:rPr lang="ru-RU" sz="3200" b="1" dirty="0"/>
              <a:t>Игровое упражнение «Веселые мячи» </a:t>
            </a:r>
            <a:r>
              <a:rPr lang="ru-RU" sz="2200" b="1" dirty="0"/>
              <a:t>воспитывать интерес к двигательной активности и к физическим  упражнениям.</a:t>
            </a:r>
            <a:endParaRPr lang="ru-RU" b="1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110597F3-3485-491A-9513-D6F5E9B8365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0240" y="2002656"/>
            <a:ext cx="3434221" cy="45789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FCE55F77-B27A-427B-8552-16F275CA41E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12854" y="1566084"/>
            <a:ext cx="3722478" cy="49633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568767292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Красный и фиолетовый">
      <a:dk1>
        <a:sysClr val="windowText" lastClr="000000"/>
      </a:dk1>
      <a:lt1>
        <a:sysClr val="window" lastClr="FFFFFF"/>
      </a:lt1>
      <a:dk2>
        <a:srgbClr val="454551"/>
      </a:dk2>
      <a:lt2>
        <a:srgbClr val="D8D9DC"/>
      </a:lt2>
      <a:accent1>
        <a:srgbClr val="E32D91"/>
      </a:accent1>
      <a:accent2>
        <a:srgbClr val="C830CC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803</TotalTime>
  <Words>237</Words>
  <Application>Microsoft Office PowerPoint</Application>
  <PresentationFormat>Широкоэкранный</PresentationFormat>
  <Paragraphs>17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Century Gothic</vt:lpstr>
      <vt:lpstr>Times New Roman</vt:lpstr>
      <vt:lpstr>Wingdings 3</vt:lpstr>
      <vt:lpstr>Легкий дым</vt:lpstr>
      <vt:lpstr>Муниципальное бюджетное дошкольное образовательное  учреждение   «детский сад №345» </vt:lpstr>
      <vt:lpstr>Презентация PowerPoint</vt:lpstr>
      <vt:lpstr>Игровое пособие «Коврик здоровья», карточки «повтори движения», упражнения по показу воспитателя. поддерживать интерес к самостоятельной двигательной активности.</vt:lpstr>
      <vt:lpstr>Дидактическое пособие «Алгоритм одевания» «Алгоритм умывания», прием пищи способствует проявлению активности в выполнении действий по самообслуживанию. </vt:lpstr>
      <vt:lpstr>Игровое упражнение «Веселые мячи» воспитывать интерес к двигательной активности и к физическим  упражнениям.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 учреждение   «детский сад №345»</dc:title>
  <dc:creator>USER</dc:creator>
  <cp:lastModifiedBy>эдмон аракелян</cp:lastModifiedBy>
  <cp:revision>15</cp:revision>
  <dcterms:created xsi:type="dcterms:W3CDTF">2022-03-15T11:02:03Z</dcterms:created>
  <dcterms:modified xsi:type="dcterms:W3CDTF">2022-04-10T05:25:29Z</dcterms:modified>
</cp:coreProperties>
</file>