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4" r:id="rId4"/>
    <p:sldId id="263" r:id="rId5"/>
    <p:sldId id="268" r:id="rId6"/>
    <p:sldId id="269" r:id="rId7"/>
    <p:sldId id="260" r:id="rId8"/>
    <p:sldId id="259" r:id="rId9"/>
    <p:sldId id="262" r:id="rId10"/>
    <p:sldId id="266" r:id="rId11"/>
    <p:sldId id="267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6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81CF6-026A-438C-88B6-8D110D03DDCF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15888-8229-493F-8912-F5C84205E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15888-8229-493F-8912-F5C84205E70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006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15888-8229-493F-8912-F5C84205E70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AE02D-A037-45E9-8190-CBF6FD871EC3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323D8-CE08-4D5E-A2C2-DB4A807037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772400" cy="1470025"/>
          </a:xfrm>
        </p:spPr>
        <p:txBody>
          <a:bodyPr>
            <a:noAutofit/>
          </a:bodyPr>
          <a:lstStyle/>
          <a:p>
            <a:pPr lvl="0"/>
            <a:r>
              <a:rPr lang="ru-RU" sz="2400" dirty="0"/>
              <a:t>Государственное бюджетное профессиональное образовательное учреждение</a:t>
            </a:r>
            <a:br>
              <a:rPr lang="ru-RU" sz="2400" dirty="0"/>
            </a:br>
            <a:r>
              <a:rPr lang="ru-RU" sz="2400" dirty="0"/>
              <a:t>Иркутской области </a:t>
            </a:r>
            <a:br>
              <a:rPr lang="ru-RU" sz="2400" dirty="0"/>
            </a:br>
            <a:r>
              <a:rPr lang="ru-RU" sz="2400" dirty="0"/>
              <a:t>«Черемховский техникум промышленной индустрии и сервиса»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3643314"/>
            <a:ext cx="3786182" cy="17526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Черемхово в годы Великой Отечественной войны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66" y="2714620"/>
            <a:ext cx="5110276" cy="4143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Завод имени Карла Маркса.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октябре 1941 года из Ставрополья Луганской области был эвакуирован завод им. К. Маркса. В ноябре вагоны со станками прибыли в город Черемхово на платформу механического завода. </a:t>
            </a:r>
          </a:p>
          <a:p>
            <a:r>
              <a:rPr lang="ru-RU" dirty="0" smtClean="0"/>
              <a:t>5 декабря 1941 года начался монтаж прибывшего оборудования и уже в январе 1942 года завод стал выпускать  продукцию  для фронта. Одновременно продолжались капитальные работы по увеличению производственной площади цехов и установке нового оборудования. С 1942 по 1946 гг. установлено 120 единиц, из них 54 станка сделаны на месте.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Литейный цех завода К.Маркса</a:t>
            </a:r>
            <a:endParaRPr lang="ru-RU" dirty="0"/>
          </a:p>
        </p:txBody>
      </p:sp>
      <p:pic>
        <p:nvPicPr>
          <p:cNvPr id="1026" name="Picture 2" descr="C:\Users\Admin\Desktop\здание завода к маркс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333994" cy="6286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Швейная фабрика имени </a:t>
            </a:r>
            <a:r>
              <a:rPr lang="ru-RU" dirty="0" err="1" smtClean="0"/>
              <a:t>Лазовской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74739"/>
            <a:ext cx="8229600" cy="4525963"/>
          </a:xfrm>
        </p:spPr>
        <p:txBody>
          <a:bodyPr>
            <a:noAutofit/>
          </a:bodyPr>
          <a:lstStyle/>
          <a:p>
            <a:r>
              <a:rPr lang="ru-RU" sz="1800" dirty="0" smtClean="0"/>
              <a:t>Сравнительно легко было с пуском в ход прибывшей нам из Одессы швейной фабрики нам из Одессы швейной фабрики им. </a:t>
            </a:r>
            <a:r>
              <a:rPr lang="ru-RU" sz="1800" dirty="0" err="1" smtClean="0"/>
              <a:t>Лазовской</a:t>
            </a:r>
            <a:r>
              <a:rPr lang="ru-RU" sz="1800" dirty="0" smtClean="0"/>
              <a:t> которая специализировалась на выпуске головных уборов. Фабрики решено было разместить в не обустроенном здании, предназначавшимся под школу.</a:t>
            </a:r>
          </a:p>
          <a:p>
            <a:r>
              <a:rPr lang="ru-RU" sz="1800" dirty="0" smtClean="0"/>
              <a:t>Задача ввода в действие на новом месте существенно  облегчалась тем, что в Черемхово из Одессы прибыли руководящий состав фабрики и наиболее квалифицированные рабочие, те, кто  не был пригоден к службе в армии, всего около ста человек. Помню, что работники фабрики и их семьи прислали в четырех вагонах  - теплушках. Оборудование дошедшее до Черемхово , составляло около трехсот швейных машин и шестидесяти электромоторов небольшой мощности. Вместе с оборудованием пришло два вагона материалов: каракуль искусственная смушка, сукно, фланель, вата, нитки, и т.п.</a:t>
            </a:r>
          </a:p>
          <a:p>
            <a:r>
              <a:rPr lang="ru-RU" sz="1800" dirty="0" smtClean="0"/>
              <a:t>Фабрика прибыла к нам в последнюю неделю сентября 19411 года, а к 7 ноября, т.е. к 24 годовщине Великой Октябрьской социалистической революции, в Черемхово в действующую армию были отгружены первые 12 тысяч красноармейских шапок  - ушанок. Позже  фабрика, кроме шапок стала шить теплое армейское обмундирование. Коллектив был пополнен за счет эвакуированных женщин,   очень хорошо выполняли производственные задания, и был в числе лучших производительных коллективов города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Швейная фабрика имени </a:t>
            </a:r>
            <a:r>
              <a:rPr lang="ru-RU" dirty="0" err="1" smtClean="0"/>
              <a:t>Лазовской</a:t>
            </a:r>
            <a:endParaRPr lang="ru-RU" dirty="0"/>
          </a:p>
        </p:txBody>
      </p:sp>
      <p:pic>
        <p:nvPicPr>
          <p:cNvPr id="27650" name="Picture 2" descr="C:\Users\Admin\Downloads\konveyernyiy-tseh-fabriki-TSK-shveynikov.-1943.-GANO.jpg"/>
          <p:cNvPicPr>
            <a:picLocks noChangeAspect="1" noChangeArrowheads="1"/>
          </p:cNvPicPr>
          <p:nvPr/>
        </p:nvPicPr>
        <p:blipFill>
          <a:blip r:embed="rId2"/>
          <a:srcRect b="12239"/>
          <a:stretch>
            <a:fillRect/>
          </a:stretch>
        </p:blipFill>
        <p:spPr bwMode="auto">
          <a:xfrm>
            <a:off x="500034" y="1428736"/>
            <a:ext cx="8156201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Госпиталь в г. Черемхово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С 1941 года в школе было размещено1-е отделение эвакогоспиталя № 3916. Оно просуществовало до весны 1945 года</a:t>
            </a:r>
            <a:endParaRPr lang="ru-RU" sz="2400" dirty="0"/>
          </a:p>
        </p:txBody>
      </p:sp>
      <p:pic>
        <p:nvPicPr>
          <p:cNvPr id="28674" name="Picture 2" descr="C:\Users\Admin\Downloads\школа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14620"/>
            <a:ext cx="578647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Тема внеклассного мероприятия: </a:t>
            </a:r>
            <a:br>
              <a:rPr lang="ru-RU" sz="2800" dirty="0" smtClean="0"/>
            </a:br>
            <a:r>
              <a:rPr lang="ru-RU" sz="2800" b="1" dirty="0" smtClean="0"/>
              <a:t>« Черемхово в годы Великой Отечественной войны»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4614866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«Война»</a:t>
            </a:r>
            <a:endParaRPr lang="en-US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Какой уголок необъятной Росси»и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Злодейка – война стороной обошла?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Спросите у вдов, у погибших спросите,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Которых чужая земля приняла.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Спросите у мам, чьи сыны не вернулись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Живыми домой после долгой войны.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Вдали от родимых навечно уснули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Твои молодые, Отчизна, сыны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Спросите у тех, кто сегодня, как прежде,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той самой далекой победной весны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Живет одной мыслью, одною надеждой,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больше не будет на свете войны.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Какой уголок обошла похоронка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 годы проклятой второй мировой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(В.Р. Михеев)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o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908" y="1285860"/>
            <a:ext cx="3381372" cy="5048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Мемориал « Слава героям Великой Отечественной войны»</a:t>
            </a:r>
            <a:endParaRPr lang="ru-RU" dirty="0"/>
          </a:p>
        </p:txBody>
      </p:sp>
      <p:pic>
        <p:nvPicPr>
          <p:cNvPr id="5123" name="Picture 3" descr="C:\Users\Admin\Desktop\Новая папка\Memorial-Slava-Geroyam-543x4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85056"/>
            <a:ext cx="9144000" cy="5472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Новая папка\img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1455" y="0"/>
            <a:ext cx="850108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Живи и помни</a:t>
            </a:r>
            <a:br>
              <a:rPr lang="ru-RU" dirty="0" smtClean="0"/>
            </a:br>
            <a:r>
              <a:rPr lang="ru-RU" dirty="0" smtClean="0"/>
              <a:t>(Герои Советского Союза)</a:t>
            </a:r>
            <a:endParaRPr lang="ru-RU" dirty="0"/>
          </a:p>
        </p:txBody>
      </p:sp>
      <p:sp>
        <p:nvSpPr>
          <p:cNvPr id="1026" name="AutoShape 2" descr="https://niret.cheredu.ru/images/9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Admin\Downloads\9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1809524" cy="2247619"/>
          </a:xfrm>
          <a:prstGeom prst="rect">
            <a:avLst/>
          </a:prstGeom>
          <a:noFill/>
        </p:spPr>
      </p:pic>
      <p:pic>
        <p:nvPicPr>
          <p:cNvPr id="1028" name="Picture 4" descr="C:\Users\Admin\Downloads\9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214554"/>
            <a:ext cx="1780953" cy="2390476"/>
          </a:xfrm>
          <a:prstGeom prst="rect">
            <a:avLst/>
          </a:prstGeom>
          <a:noFill/>
        </p:spPr>
      </p:pic>
      <p:pic>
        <p:nvPicPr>
          <p:cNvPr id="1029" name="Picture 5" descr="C:\Users\Admin\Downloads\9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000504"/>
            <a:ext cx="1828572" cy="2266667"/>
          </a:xfrm>
          <a:prstGeom prst="rect">
            <a:avLst/>
          </a:prstGeom>
          <a:noFill/>
        </p:spPr>
      </p:pic>
      <p:sp>
        <p:nvSpPr>
          <p:cNvPr id="1033" name="AutoShape 9" descr="Шульц Михаил Михайлович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4429132"/>
            <a:ext cx="32861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Провалов Константин Иванович (1906г.- 1981г.; заимка Бабушкина Черемховского района- г. Москва)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43702" y="2469245"/>
            <a:ext cx="25717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Иванов Николай Андреевич (1913г. -23 апреля 1945 г.; село </a:t>
            </a:r>
            <a:r>
              <a:rPr lang="ru-RU" dirty="0" err="1" smtClean="0"/>
              <a:t>Бельск</a:t>
            </a:r>
            <a:r>
              <a:rPr lang="ru-RU" dirty="0" smtClean="0"/>
              <a:t> Черемховского района-  г. </a:t>
            </a:r>
            <a:r>
              <a:rPr lang="ru-RU" dirty="0" err="1" smtClean="0"/>
              <a:t>Хангельсберг</a:t>
            </a:r>
            <a:r>
              <a:rPr lang="ru-RU" dirty="0" smtClean="0"/>
              <a:t>, Германия)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428860" y="1754865"/>
            <a:ext cx="23574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Амвросов Иван Прокопьевич (1910г.-29 марта 1945г.; село Нижняя </a:t>
            </a:r>
            <a:r>
              <a:rPr lang="ru-RU" dirty="0" err="1" smtClean="0"/>
              <a:t>Иреть</a:t>
            </a:r>
            <a:r>
              <a:rPr lang="ru-RU" dirty="0" smtClean="0"/>
              <a:t> Черемховского района- г. Краков, Польша)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28860" y="1767490"/>
            <a:ext cx="23574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Амвросов Иван Прокопьевич (1910г.-29 марта 1945г.; село Нижняя </a:t>
            </a:r>
            <a:r>
              <a:rPr lang="ru-RU" dirty="0" err="1" smtClean="0"/>
              <a:t>Иреть</a:t>
            </a:r>
            <a:r>
              <a:rPr lang="ru-RU" dirty="0" smtClean="0"/>
              <a:t> Черемховского района- г. Краков, Польша)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Живи и помни</a:t>
            </a:r>
            <a:br>
              <a:rPr lang="ru-RU" dirty="0" smtClean="0"/>
            </a:br>
            <a:r>
              <a:rPr lang="ru-RU" dirty="0" smtClean="0"/>
              <a:t>(Герои Советского Союза)</a:t>
            </a:r>
            <a:endParaRPr lang="ru-RU" dirty="0"/>
          </a:p>
        </p:txBody>
      </p:sp>
      <p:sp>
        <p:nvSpPr>
          <p:cNvPr id="1026" name="AutoShape 2" descr="https://niret.cheredu.ru/images/9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Шульц Михаил Михайлович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6" descr="C:\Users\Admin\Downloads\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1771429" cy="2200000"/>
          </a:xfrm>
          <a:prstGeom prst="rect">
            <a:avLst/>
          </a:prstGeom>
          <a:noFill/>
        </p:spPr>
      </p:pic>
      <p:pic>
        <p:nvPicPr>
          <p:cNvPr id="13" name="Picture 7" descr="C:\Users\Admin\Downloads\9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143380"/>
            <a:ext cx="1752381" cy="2390476"/>
          </a:xfrm>
          <a:prstGeom prst="rect">
            <a:avLst/>
          </a:prstGeom>
          <a:noFill/>
        </p:spPr>
      </p:pic>
      <p:pic>
        <p:nvPicPr>
          <p:cNvPr id="14" name="Picture 10" descr="C:\Users\Admin\Downloads\274px-Шульц_Михаил_Михайлович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14488"/>
            <a:ext cx="1857356" cy="241320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3108" y="4572008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Уватов</a:t>
            </a:r>
            <a:r>
              <a:rPr lang="ru-RU" dirty="0" smtClean="0"/>
              <a:t> Алексей Никитович (1911г.-1990г.; деревня Быково Черемховского района- г. </a:t>
            </a:r>
            <a:r>
              <a:rPr lang="ru-RU" dirty="0" err="1" smtClean="0"/>
              <a:t>Усолье-Сибирское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3092" y="1928802"/>
            <a:ext cx="2500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Сгибнев Григорий Иванович (07.01. 1920г.- 8 апреля 1982г.; село Нижняя </a:t>
            </a:r>
            <a:r>
              <a:rPr lang="ru-RU" dirty="0" err="1" smtClean="0"/>
              <a:t>Иреть</a:t>
            </a:r>
            <a:r>
              <a:rPr lang="ru-RU" dirty="0" smtClean="0"/>
              <a:t> Черемховского района- село Нижняя </a:t>
            </a:r>
            <a:r>
              <a:rPr lang="ru-RU" dirty="0" err="1" smtClean="0"/>
              <a:t>Иреть</a:t>
            </a:r>
            <a:r>
              <a:rPr lang="ru-RU" dirty="0" smtClean="0"/>
              <a:t> Черемховского района)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00826" y="1714488"/>
            <a:ext cx="264317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Михаи́л</a:t>
            </a:r>
            <a:r>
              <a:rPr lang="ru-RU" b="1" dirty="0" smtClean="0"/>
              <a:t> </a:t>
            </a:r>
            <a:r>
              <a:rPr lang="ru-RU" b="1" dirty="0" err="1" smtClean="0"/>
              <a:t>Миха́йлович</a:t>
            </a:r>
            <a:r>
              <a:rPr lang="ru-RU" b="1" dirty="0" smtClean="0"/>
              <a:t> Шульц </a:t>
            </a:r>
            <a:r>
              <a:rPr lang="ru-RU" dirty="0" smtClean="0"/>
              <a:t>(9 мая 1924, Черемхово — 10 октября 1982, Железногорск — </a:t>
            </a:r>
            <a:r>
              <a:rPr lang="ru-RU" dirty="0" err="1" smtClean="0"/>
              <a:t>советскийвоеннослужащий</a:t>
            </a:r>
            <a:r>
              <a:rPr lang="ru-RU" dirty="0" smtClean="0"/>
              <a:t>, участник Великой </a:t>
            </a:r>
            <a:r>
              <a:rPr lang="ru-RU" dirty="0" err="1" smtClean="0"/>
              <a:t>Отечественой</a:t>
            </a:r>
            <a:r>
              <a:rPr lang="ru-RU" dirty="0" smtClean="0"/>
              <a:t> войны Герой советского </a:t>
            </a:r>
            <a:r>
              <a:rPr lang="ru-RU" dirty="0" err="1" smtClean="0"/>
              <a:t>Союзапомощник</a:t>
            </a:r>
            <a:r>
              <a:rPr lang="ru-RU" dirty="0" smtClean="0"/>
              <a:t> командира взвода 207-го гвардейского стрелкового полка (70-я гвардейская стрелковая дивизия, 13-я армия, </a:t>
            </a:r>
            <a:r>
              <a:rPr lang="ru-RU" u="sng" dirty="0" smtClean="0"/>
              <a:t>Центральный фронт</a:t>
            </a:r>
            <a:r>
              <a:rPr lang="ru-RU" dirty="0" smtClean="0"/>
              <a:t>). Подполковник.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Прощание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00052" y="1689119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Я лечу, лечу под облака,</a:t>
            </a:r>
          </a:p>
          <a:p>
            <a:pPr>
              <a:buNone/>
            </a:pPr>
            <a:r>
              <a:rPr lang="ru-RU" sz="2800" dirty="0" smtClean="0"/>
              <a:t>За руки отца ,смеясь, цепляюсь,</a:t>
            </a:r>
          </a:p>
          <a:p>
            <a:pPr>
              <a:buNone/>
            </a:pPr>
            <a:r>
              <a:rPr lang="ru-RU" sz="2800" dirty="0" smtClean="0"/>
              <a:t>И понять мне не дано пока,</a:t>
            </a:r>
          </a:p>
          <a:p>
            <a:pPr>
              <a:buNone/>
            </a:pPr>
            <a:r>
              <a:rPr lang="ru-RU" sz="2800" dirty="0" smtClean="0"/>
              <a:t>Что  с отцом навеки я прощаюсь.</a:t>
            </a:r>
          </a:p>
          <a:p>
            <a:pPr>
              <a:buNone/>
            </a:pPr>
            <a:r>
              <a:rPr lang="ru-RU" sz="2800" dirty="0" smtClean="0"/>
              <a:t>    </a:t>
            </a:r>
          </a:p>
          <a:p>
            <a:pPr>
              <a:buNone/>
            </a:pPr>
            <a:r>
              <a:rPr lang="ru-RU" sz="2800" dirty="0" smtClean="0"/>
              <a:t>Новые слова:  «война» и «фронт»</a:t>
            </a:r>
          </a:p>
          <a:p>
            <a:pPr>
              <a:buNone/>
            </a:pPr>
            <a:r>
              <a:rPr lang="ru-RU" sz="2800" dirty="0" smtClean="0"/>
              <a:t>Для меня пока что непонятны.</a:t>
            </a:r>
          </a:p>
          <a:p>
            <a:pPr>
              <a:buNone/>
            </a:pPr>
            <a:r>
              <a:rPr lang="ru-RU" sz="2800" dirty="0" smtClean="0"/>
              <a:t>Это я узнаю лишь потом,</a:t>
            </a:r>
          </a:p>
          <a:p>
            <a:pPr>
              <a:buNone/>
            </a:pPr>
            <a:r>
              <a:rPr lang="ru-RU" sz="2800" dirty="0" smtClean="0"/>
              <a:t>Что туда дорога безвозвратна.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(Т.Г. </a:t>
            </a:r>
            <a:r>
              <a:rPr lang="ru-RU" sz="2800" dirty="0" err="1" smtClean="0"/>
              <a:t>Хорошилова</a:t>
            </a:r>
            <a:r>
              <a:rPr lang="ru-RU" sz="2800" dirty="0" smtClean="0"/>
              <a:t>)</a:t>
            </a:r>
            <a:endParaRPr lang="ru-RU" dirty="0"/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 l="14375" t="12500" r="7812" b="10000"/>
          <a:stretch>
            <a:fillRect/>
          </a:stretch>
        </p:blipFill>
        <p:spPr bwMode="auto">
          <a:xfrm>
            <a:off x="5357818" y="2285992"/>
            <a:ext cx="344285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err="1" smtClean="0"/>
              <a:t>Хорошилова</a:t>
            </a:r>
            <a:r>
              <a:rPr lang="ru-RU" dirty="0" smtClean="0"/>
              <a:t> Тамара Георгиевна</a:t>
            </a:r>
            <a:endParaRPr lang="ru-RU" dirty="0"/>
          </a:p>
        </p:txBody>
      </p:sp>
      <p:pic>
        <p:nvPicPr>
          <p:cNvPr id="4" name="Содержимое 3" descr="P10185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2984"/>
            <a:ext cx="3643338" cy="4857784"/>
          </a:xfrm>
        </p:spPr>
      </p:pic>
      <p:sp>
        <p:nvSpPr>
          <p:cNvPr id="6" name="Прямоугольник 5"/>
          <p:cNvSpPr/>
          <p:nvPr/>
        </p:nvSpPr>
        <p:spPr>
          <a:xfrm>
            <a:off x="3643306" y="1071546"/>
            <a:ext cx="514353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Тамара Георгиевна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Хорошилова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родилась 17 октября 1931 года в городе Белогорске Амурской области. После окончания средней школы в 1949 году поступила на учебу в Иркутский медицинский институт. В 1955 году после завершения института  была направлена по распределению в город Черемхово в качестве хирурга. Работала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Храмцовской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медсанчасти под началом Н. Р. Николаевой, а затем М. С. Громовой. На базе хирургического отделения был в силу необходимости создан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травмпункт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потом и травматологическое отделение. Заведовать этим отделением поручили двадцативосьмилетней Тамаре Георгиевне. В этой должности она бессменно проработала более тридцати лет. Тысячи больных прошли за эти годы через руки Т.Г.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Хорошиловой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 и все они оставили о враче самый добрые воспоминания, как о прекрасном специалисте и человеке.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0230" y="1214422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Горнякам </a:t>
            </a:r>
            <a:r>
              <a:rPr lang="ru-RU" sz="2000" b="1" dirty="0" err="1" smtClean="0"/>
              <a:t>Черембасса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/>
              <a:t>Да здравствует гвардия тыла.</a:t>
            </a:r>
          </a:p>
          <a:p>
            <a:r>
              <a:rPr lang="ru-RU" sz="2600" dirty="0" smtClean="0"/>
              <a:t>Шахтерский могучий отряд!</a:t>
            </a:r>
          </a:p>
          <a:p>
            <a:r>
              <a:rPr lang="ru-RU" sz="2600" dirty="0" smtClean="0"/>
              <a:t>Твой подвиг страна оценила…</a:t>
            </a:r>
          </a:p>
          <a:p>
            <a:r>
              <a:rPr lang="ru-RU" sz="2600" dirty="0" smtClean="0"/>
              <a:t>Огни </a:t>
            </a:r>
            <a:r>
              <a:rPr lang="ru-RU" sz="2600" dirty="0" err="1" smtClean="0"/>
              <a:t>Черембасса</a:t>
            </a:r>
            <a:r>
              <a:rPr lang="ru-RU" sz="2600" dirty="0" smtClean="0"/>
              <a:t> горят.</a:t>
            </a:r>
          </a:p>
          <a:p>
            <a:r>
              <a:rPr lang="ru-RU" sz="2600" dirty="0" smtClean="0"/>
              <a:t>Горят они новою славой.</a:t>
            </a:r>
          </a:p>
          <a:p>
            <a:r>
              <a:rPr lang="ru-RU" sz="2600" dirty="0" smtClean="0"/>
              <a:t>Отвагою фронта труда.</a:t>
            </a:r>
          </a:p>
          <a:p>
            <a:r>
              <a:rPr lang="ru-RU" sz="2600" dirty="0" smtClean="0"/>
              <a:t>Сегодня стахановской лавой</a:t>
            </a:r>
          </a:p>
          <a:p>
            <a:r>
              <a:rPr lang="ru-RU" sz="2600" dirty="0" smtClean="0"/>
              <a:t>Отчизна  родная горда.   </a:t>
            </a:r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Анатолий </a:t>
            </a:r>
            <a:r>
              <a:rPr lang="ru-RU" sz="2400" dirty="0" err="1" smtClean="0"/>
              <a:t>Ольхон</a:t>
            </a:r>
            <a:r>
              <a:rPr lang="ru-RU" sz="2400" dirty="0" smtClean="0"/>
              <a:t> посвятил это стихотворение </a:t>
            </a:r>
            <a:r>
              <a:rPr lang="ru-RU" sz="2400" dirty="0" err="1" smtClean="0"/>
              <a:t>черемховским</a:t>
            </a:r>
            <a:r>
              <a:rPr lang="ru-RU" sz="2400" dirty="0" smtClean="0"/>
              <a:t> шахтерам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4" descr="C:\Users\Admin\Desktop\Новая папка\труд шахтера тяже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071677"/>
            <a:ext cx="4547539" cy="34111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29322" y="1643050"/>
            <a:ext cx="2199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Работа в забое.</a:t>
            </a:r>
            <a:endParaRPr lang="ru-RU" sz="2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Все для фронта , все для победы!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672</Words>
  <Application>Microsoft Office PowerPoint</Application>
  <PresentationFormat>Экран (4:3)</PresentationFormat>
  <Paragraphs>73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Государственное бюджетное профессиональное образовательное учреждение Иркутской области  «Черемховский техникум промышленной индустрии и сервиса» </vt:lpstr>
      <vt:lpstr>Тема внеклассного мероприятия:  « Черемхово в годы Великой Отечественной войны»</vt:lpstr>
      <vt:lpstr>Мемориал « Слава героям Великой Отечественной войны»</vt:lpstr>
      <vt:lpstr>Презентация PowerPoint</vt:lpstr>
      <vt:lpstr>Живи и помни (Герои Советского Союза)</vt:lpstr>
      <vt:lpstr>Живи и помни (Герои Советского Союза)</vt:lpstr>
      <vt:lpstr>Прощание</vt:lpstr>
      <vt:lpstr>Хорошилова Тамара Георгиевна</vt:lpstr>
      <vt:lpstr>Горнякам Черембасса</vt:lpstr>
      <vt:lpstr>Завод имени Карла Маркса.</vt:lpstr>
      <vt:lpstr>Литейный цех завода К.Маркса</vt:lpstr>
      <vt:lpstr>Швейная фабрика имени Лазовской</vt:lpstr>
      <vt:lpstr>Швейная фабрика имени Лазовской</vt:lpstr>
      <vt:lpstr>Госпиталь в г. Черемхово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профессиональное образовательное учреждение Иркутской области  «Черемховский техникум промышленной индустрии и сервиса»</dc:title>
  <dc:creator>Admin</dc:creator>
  <cp:lastModifiedBy>HP</cp:lastModifiedBy>
  <cp:revision>53</cp:revision>
  <dcterms:created xsi:type="dcterms:W3CDTF">2020-02-17T01:48:07Z</dcterms:created>
  <dcterms:modified xsi:type="dcterms:W3CDTF">2020-03-10T16:58:14Z</dcterms:modified>
</cp:coreProperties>
</file>