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58" r:id="rId7"/>
    <p:sldId id="268" r:id="rId8"/>
    <p:sldId id="261" r:id="rId9"/>
    <p:sldId id="269" r:id="rId10"/>
    <p:sldId id="270" r:id="rId11"/>
    <p:sldId id="262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014"/>
            <a:ext cx="9144000" cy="68750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Паспорт РППС</a:t>
            </a:r>
            <a:br>
              <a:rPr lang="ru-RU" dirty="0" smtClean="0"/>
            </a:br>
            <a:r>
              <a:rPr lang="ru-RU" dirty="0" smtClean="0"/>
              <a:t>Группа раннего возраста «Солнышко»</a:t>
            </a:r>
            <a:br>
              <a:rPr lang="ru-RU" dirty="0" smtClean="0"/>
            </a:br>
            <a:r>
              <a:rPr lang="ru-RU" dirty="0" smtClean="0"/>
              <a:t>2021-2022 уч. год</a:t>
            </a:r>
            <a:br>
              <a:rPr lang="ru-RU" dirty="0" smtClean="0"/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4005064"/>
            <a:ext cx="6400800" cy="1752600"/>
          </a:xfrm>
        </p:spPr>
        <p:txBody>
          <a:bodyPr>
            <a:normAutofit lnSpcReduction="10000"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>
              <a:solidFill>
                <a:schemeClr val="tx1"/>
              </a:solidFill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Киселева Любовь Сергеевна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№36»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780928"/>
            <a:ext cx="3240360" cy="3112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7254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014"/>
            <a:ext cx="9144000" cy="68750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-38742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Музыкально–театральный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и материалы: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звучащие игрушки, контрастные по тембру и характеру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звукоизвлечения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(колокольчики, бубен, дудочки, металлофон, барабан, погремушки и др.); музыкальные дидактические игры; театр настольный, небольшая ширма и наборы кукол (пальчиковых, плоскостных и др.); театр (на ложках), декорации, костюмы, маски. Одним из самых эффективных средств развития и воспитания ребенка в младшем дошкольном возрасте является театр и театрализованные игры.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- ведущий вид деятельности детей дошкольного возраста, а театр - один из самых демократичных и доступных видов искусства, который позволяет решать многие актуальные проблемы педагогики и психологии, связанные с художественным и нравственным воспитанием, развитием коммуникативных качеств личности, развитием воображения, фантазии, инициативности и т. д.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400506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6645" y="494116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5329491" cy="391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Home\Desktop\солнышко\паспорта групп\паспорт группы Солнышко\rKsxDepNT0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312611"/>
            <a:ext cx="2000250" cy="413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6597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014"/>
            <a:ext cx="9144000" cy="68750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-387424"/>
            <a:ext cx="7772400" cy="1470025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конструирования.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и материалы: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пластмассовые конструкторы; строительные наборы с деталями разных форм и размеров; мягкие модули; коробки большие и маленькие; маленькие игрушечные персонажи и машинки, для обыгрывания. Наши воспитанники самостоятельно при реализации своих замыслов используют схемы и модели построек. Центр дополнен мелкими игрушками для обыгрывания.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400506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6645" y="494116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Documents and Settings\Admin\Мои документы\Downloads\164266028496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6122894" cy="4410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720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014"/>
            <a:ext cx="9144000" cy="68750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-387424"/>
            <a:ext cx="7772400" cy="1470025"/>
          </a:xfrm>
        </p:spPr>
        <p:txBody>
          <a:bodyPr>
            <a:no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природы.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и материалы: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подобраны картинки по временам года, муляжи овощей и фруктов; поделки из природного материала; природный и бросовый материал, вата, бумага разных сортов, лейки, фигурки животных, имитация аквариума. В центре природы – дети знакомятся с доступными явлениями природы, узнают на картинках и в игрушках домашних животных и их детёнышей, учатся различать по внешнему виду овощи и фрукты. Есть уголок для исследовательской                  деятельности «Маленький ученый».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познавательной деятельности, наблюдательности, развитие любознательности.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Баночки;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Мерные стаканчики и ложки, мячики, разноцветные стёкла;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 резиновых и пластиковых игрушек;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Резервуары с крупами, кинетический песок.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Совки, разнообразные формочки, не крупные игрушки для закапывания (шарики, кубики, кольца и др. геометрические формы разных размеров и цветов);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Палочки, сито, ведерки;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Прищепки, трубочки, губки, крупы (рис, гречка, манка, пшено).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400506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6645" y="494116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C:\Users\Home\Desktop\детский сад\развивающая среда\Co9rV60hMhk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4430" y="3356992"/>
            <a:ext cx="6215141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08984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014"/>
            <a:ext cx="9144000" cy="68750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-387424"/>
            <a:ext cx="7772400" cy="1470025"/>
          </a:xfrm>
        </p:spPr>
        <p:txBody>
          <a:bodyPr>
            <a:no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400506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6645" y="494116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Documents and Settings\Admin\Мои документы\Downloads\164266032958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6264696" cy="3231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Home\Downloads\FR2_5lzrj9A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573016"/>
            <a:ext cx="6034779" cy="3142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29302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014"/>
            <a:ext cx="9144000" cy="68750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963488"/>
            <a:ext cx="7772400" cy="1470025"/>
          </a:xfrm>
        </p:spPr>
        <p:txBody>
          <a:bodyPr>
            <a:no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Речевой центр.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и материалы: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тематическая подборка детской художественной литературы; портреты писателей и поэтов; детские книги; литературные игры; книги-рассказы в картинках; предметные картинки, игры по звуковой культуре речи .Имеется обширная картотека с упражнениями по артикуляционной, дыхательной пальчиковой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гимнастик.Разработана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картотека по су-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терапии с приобретением массажных шариков. Дидактические игры, такие как "Подбери по цвету", "Четвертый лишний " и т.д.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400506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6645" y="494116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Users\Home\Desktop\солнышко\паспорта групп\паспорт группы Солнышко\qiv8fdDzeWU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1844824"/>
            <a:ext cx="777686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86281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014"/>
            <a:ext cx="9144000" cy="68750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963488"/>
            <a:ext cx="7772400" cy="1470025"/>
          </a:xfrm>
        </p:spPr>
        <p:txBody>
          <a:bodyPr>
            <a:no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пожарной безопасности.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и материалы: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Значение уголка безопасности в воспитательной деятельности педагогов достаточно велико. Но, чтобы успешно и качественно выполнять обучение детей основам безопасности, необходимо иметь интересный и разнообразный материал по этому направлению работы: плакат ПДД, макет дороги и светофора, демонстрационные картинки.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400506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6645" y="494116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C:\Documents and Settings\Admin\Мои документы\Downloads\164266185465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9281" y="1769620"/>
            <a:ext cx="5965440" cy="463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0466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014"/>
            <a:ext cx="9144000" cy="68750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963488"/>
            <a:ext cx="7772400" cy="1470025"/>
          </a:xfrm>
        </p:spPr>
        <p:txBody>
          <a:bodyPr>
            <a:no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 центр и центр сенсомоторного развития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и материалы: 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рупная мозаика, объемные вкладыши из 5-10 элементов, сборные игрушки, пирамидки (из 6-10 элементов), шнуровки, игры элементами моделирования и замещения, лото, парные картинки и другие настольно-печатные игры;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комплект геометрических фигур, предметов различной геометрической формы. полотно с изображением дорог, средний транспорт. Наборы картинок для группировки: домашние животные, дикие животные, животные с детенышами, птицы, рыбы, деревья, цветы, овощи, фрукты, продукты </a:t>
            </a:r>
            <a:r>
              <a:rPr lang="ru-RU" sz="1400" dirty="0"/>
              <a:t>питания, одежда, посуда, мебель, транспорт, предметы обихода.</a:t>
            </a:r>
            <a:br>
              <a:rPr lang="ru-RU" sz="1400" dirty="0"/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400506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6645" y="494116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Documents and Settings\Admin\Мои документы\Downloads\164266028497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021" y="1916832"/>
            <a:ext cx="356592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Admin\Мои документы\Downloads\164266028496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59" y="1916832"/>
            <a:ext cx="2301999" cy="2561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Admin\Мои документы\Downloads\1642660284952 (1)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1" y="4657941"/>
            <a:ext cx="3085680" cy="203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Home\Desktop\солнышко\паспорта групп\паспорт группы Солнышко\zfwnGnuzDZ8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1042" y="4658598"/>
            <a:ext cx="3181836" cy="2035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34325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014"/>
            <a:ext cx="9144000" cy="68750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000" i="1" dirty="0"/>
              <a:t>Принципы организации РППС  в группе раннего возраста «Солнышко».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1.Развивающая предметно-пространственная среда обеспечивает максимальную реализацию образовательного потенциала пространства ДОУ, группы, а также территории, прилегающей к ДОУ, материалов, оборудования и инвентаря для развития детей дошкольного возраста в соответствии с особенностями каждого возрастного этапа, охраны и укрепления их здоровья, учета особенностей и коррекции недостатков их развития.</a:t>
            </a:r>
            <a:br>
              <a:rPr lang="ru-RU" sz="2000" dirty="0"/>
            </a:br>
            <a:r>
              <a:rPr lang="ru-RU" sz="2000" dirty="0"/>
              <a:t>2.Развивающая предметно-пространственная среда должна обеспечивать возможность общения и совместной деятельности детей (в том числе детей разного возраста) и взрослых, двигательной активности детей, а также возможности для уединения. </a:t>
            </a:r>
            <a:br>
              <a:rPr lang="ru-RU" sz="2000" dirty="0"/>
            </a:br>
            <a:r>
              <a:rPr lang="ru-RU" sz="2000" dirty="0"/>
              <a:t>3.Развивающая предметно-пространственная среда должна обеспечивать: реализацию различных образовательных программ; учет национально-культурных, климатических условий, в которых осуществляется образовательная деятельность; учет возрастных особенностей детей.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400506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029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014"/>
            <a:ext cx="9144000" cy="68750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6854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должна быть содержательно-насыщенной, трансформируемой, полифункциональной, вариативной, доступной и безопасной.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Насыщенность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среды должна соответствовать возрастным возможностям детей и содержанию Программы. Образовательное пространство должно быть оснащено средствами обучения и воспитания (в том числе техническими), соответствующими материалами, в том числе расходным игровым, спортивным, оздоровительным оборудованием, инвентарем (в соответствии со спецификой Программы). Организация образовательного пространства и разнообразие материалов, оборудования и инвентаря (в здании и на участке) должны обеспечивать: игровую, познавательную, исследовательскую и творческую активность всех воспитанников, экспериментирование с доступными детям материалами (в том числе с песком и водой); двигательную активность, в том числе развитие крупной и мелкой моторики, участие в подвижных играх и соревнованиях; эмоциональное благополучие детей во взаимодействии с предметно-пространственным окружением; возможность самовыражения детей. Для детей младенческого и раннего возраста образовательное пространство должно предоставлять необходимые и достаточные возможности для движения, предметной и игровой деятельности с разными материалами.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14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пространства предполагает возможность изменений предметно пространственной среды в зависимости от образовательной ситуации, в том числе от меняющихся интересов и возможностей детей.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ru-RU" sz="14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Полифункциональность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материалов предполагает: возможность разнообразного использования различных составляющих предметной среды, например, детской мебели, мягких модулей, ширм и т.д.; наличие в группе полифункциональных (не обладающих жестко закрепленным способом употребления) предметов, в том числе природных материалов, пригодных для использования в разных видах детской активности (в том числе в качестве предметов-заместителей в детской игре).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среды предполагает: наличие в группе различных пространств (для игры, конструирования, уединения и пр.), а также разнообразных материалов, игр, игрушек и оборудования, обеспечивающих свободный выбор детей; периодическую сменяемость игрового материала, появление новых предметов, стимулирующих игровую, двигательную, познавательную и исследовательскую активность детей.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среды предполагает: свободный доступ детей, в том числе детей с ограниченными возможностями здоровья, к играм, игрушкам, материалам, пособиям, обеспечивающим все основные виды детской активности; исправность и сохранность материалов и оборудования.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</a:t>
            </a:r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предметно-пространственной среды предполагает соответствие всех ее элементов требованиям по обеспечению надежности и безопасности их использования.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400506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918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014"/>
            <a:ext cx="9144000" cy="68750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6854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Создавая предметно-развивающую среду необходимо помнить: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должна выполнять образовательную, развивающую, воспитывающую, стимулирующую, организованную, коммуникативную функции. Но самое главное – она должна работать на развитие самостоятельности и самодеятельности ребенка.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гибкое и вариативное использование пространства. Среда должна служить удовлетворению потребностей и интересов ребенка.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и дизайн предметов ориентирована на безопасность и возраст детей.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декора должны быть легко сменяемыми.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каждой группе необходимо предусмотреть место для детской экспериментальной деятельности.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Организуя предметную среду в групповом помещении необходимо учитывать закономерности психического развития, показатели их здоровья, психофизиологические и коммуникативные особенности, уровень общего и речевого развития, а также показатели эмоционально -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потребностной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сферы.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Цветовая палитра должна быть представлена теплыми, пастельными тонами.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создании развивающего пространства в групповом помещении необходимо учитывать ведущую роль игровой деятельности.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группы должна меняться в зависимости от возрастных особенностей детей, периода обучения, образовательной программы.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Важно, что предметная среда имеет характер открытой, незамкнутой системы, способной к корректировке и развитию. Иначе говоря, среда не только развивающая, но и развивающаяся. При любых обстоятельствах предметный мир, окружающий ребенка, необходимо пополнять и обновлять, приспосабливая к новообразованиям определенного возраста.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создавая предметно-развивающую среду любой возрастной группы в ДОУ, необходимо учитывать психологические основы конструктивного взаимодействия участников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образовательного процесса, дизайн и эргономику современной среды дошкольного учреждения, и психологические особенности возрастной группы, на которую нацелена данная среда.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400506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304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014"/>
            <a:ext cx="9144000" cy="68750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6854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развивающей предметно- пространственной среды группы.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Образовательная система ДОУ выполняет жизненно важную функцию помощи и поддержки при вхождении детей в мир социального опыта. Заказ государства на сегодняшний день предполагает подготовку социализированных членов общества.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Поэтому, в связи с введением ФГОС ДО, вопрос организации развивающей предметно-пространственной среды является особо актуальным, т. к. она должна обеспечивать возможность педагогам дошкольной образовательной организации эффективно развивать индивидуальность каждого ребенка с учетом его склонностей, интересов, уровня активности.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Функции развивающей предметно-пространственной среды в 1младшей группе: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удовлетворяет потребность ребенка в освоении окружающего мира, стимулирует познавательную активность.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стимулирует речевое развитие, позволяет ребенку познать азы общения и взаимодействия;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Оздоровительная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стимулирует двигательную активность, обогащает двигательный опыт, приобщает к культуре здоровья;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приобщает детей к творческой деятельности,  способствует саморазвитию и самореализации.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400506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480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7014"/>
            <a:ext cx="9144000" cy="68750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116632"/>
            <a:ext cx="7772400" cy="1470025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Учитывая эти требования и для обеспечения максимальной реализации образовательного пространства для развития детей дошкольного возраста, организация среды в нашем детском саду начинается с холлов детского сада. У нас оформлены уголки: 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«Уголок здоровья»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«Информация для родителей»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«Группа Солнышко»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"Объявления"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где родители получают консультации по воспитанию детей, информацию о деятельности детского сада, а также проводятся постоянные тематические выставки художественного творчества детей и родителей 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«Уголок  творчества»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400506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9" name="Рисунок 8" descr="C:\Users\Home\Desktop\солнышко\паспорта групп\паспорт группы Солнышко\5I1fUbqzB3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4981575" cy="229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Home\Desktop\солнышко\паспорта групп\паспорт группы Солнышко\SCcY7Qxq9JA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077072"/>
            <a:ext cx="4981575" cy="244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81567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35" y="-17014"/>
            <a:ext cx="9144000" cy="68750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116632"/>
            <a:ext cx="7772400" cy="1470025"/>
          </a:xfrm>
        </p:spPr>
        <p:txBody>
          <a:bodyPr>
            <a:no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сюжетно-ролевой игры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и материалы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кукольная мебель для комнаты и кухни; атрибуты для игры в «Дом», «Магазин», «Парикмахерская», «Больница», «Водители»; куклы; наборы кухонной и чайной посуды; набор овощей и фруктов; машины; телефон, руль, весы, сумки, ведёрки, утюг, слесарные и столярные инструменты; кукольные коляски, мягкие модули, стол.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вид деятельности малышей – игровой. В игровом центре собраны игрушки, которые знакомят детей с окружающими их предметами быта. Малыши знакомятся с новыми для них предметами и учатся действовать с ними. Полученные знания и навыки переносят в повседневную </a:t>
            </a:r>
            <a:r>
              <a:rPr lang="ru-RU" sz="1400" dirty="0"/>
              <a:t>жизнь.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400506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C:\Documents and Settings\Admin\Мои документы\Downloads\164266032959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4176464" cy="216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Admin\Мои документы\Downloads\164266032958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688232"/>
            <a:ext cx="3600400" cy="222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Home\Desktop\солнышко\паспорта групп\паспорт группы Солнышко\wpOM-6ArOrw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05064"/>
            <a:ext cx="1158327" cy="253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Documents and Settings\Admin\Мои документы\Downloads\1642661854645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0490" y="4005064"/>
            <a:ext cx="3816424" cy="253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Home\Desktop\солнышко\паспорта групп\паспорт группы Солнышко\ukzjO8GFn9k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010777"/>
            <a:ext cx="1152128" cy="2558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24780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014"/>
            <a:ext cx="9144000" cy="68750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-38742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Физкультурно-оздоровительный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и материалы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мячи, обручи; скакалки; кегли; кубы; шнур длинный и короткий; мешочки с грузом; атрибуты для проведения подвижных игр, утренней гимнастики.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400506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6645" y="494116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C:\Documents and Settings\Admin\Рабочий стол\IMG_20210129_12062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8509" y="1555257"/>
            <a:ext cx="604867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7696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014"/>
            <a:ext cx="9144000" cy="68750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-38742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изобразительной деятельности.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и материалы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наборы цветных карандашей; наборы восковых карандашей; гуашь; цветные восковые мелки; кисточки; баночки для промывания кисти; бумага для рисования разного формата; трафареты по темам; пластилин; печатки; салфетки, цветная бумага, цветной картон, книжки-раскраски, водные книжки, формы для лепки и т.п.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400506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6645" y="494116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Documents and Settings\Admin\Мои документы\Downloads\164265197774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700808"/>
            <a:ext cx="6865931" cy="4144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09441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62</Words>
  <Application>Microsoft Office PowerPoint</Application>
  <PresentationFormat>Экран (4:3)</PresentationFormat>
  <Paragraphs>24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Паспорт РППС Группа раннего возраста «Солнышко» 2021-2022 уч. год </vt:lpstr>
      <vt:lpstr>Принципы организации РППС  в группе раннего возраста «Солнышко». 1.Развивающая предметно-пространственная среда обеспечивает максимальную реализацию образовательного потенциала пространства ДОУ, группы, а также территории, прилегающей к ДОУ, материалов, оборудования и инвентаря для развития детей дошкольного возраста в соответствии с особенностями каждого возрастного этапа, охраны и укрепления их здоровья, учета особенностей и коррекции недостатков их развития. 2.Развивающая предметно-пространственная среда должна обеспечивать возможность общения и совместной деятельности детей (в том числе детей разного возраста) и взрослых, двигательной активности детей, а также возможности для уединения.  3.Развивающая предметно-пространственная среда должна обеспечивать: реализацию различных образовательных программ; учет национально-культурных, климатических условий, в которых осуществляется образовательная деятельность; учет возрастных особенностей детей. </vt:lpstr>
      <vt:lpstr> Развивающая предметно-пространственная среда должна быть содержательно-насыщенной, трансформируемой, полифункциональной, вариативной, доступной и безопасной.  1)Насыщенность среды должна соответствовать возрастным возможностям детей и содержанию Программы. Образовательное пространство должно быть оснащено средствами обучения и воспитания (в том числе техническими), соответствующими материалами, в том числе расходным игровым, спортивным, оздоровительным оборудованием, инвентарем (в соответствии со спецификой Программы). Организация образовательного пространства и разнообразие материалов, оборудования и инвентаря (в здании и на участке) должны обеспечивать: игровую, познавательную, исследовательскую и творческую активность всех воспитанников, экспериментирование с доступными детям материалами (в том числе с песком и водой); двигательную активность, в том числе развитие крупной и мелкой моторики, участие в подвижных играх и соревнованиях; эмоциональное благополучие детей во взаимодействии с предметно-пространственным окружением; возможность самовыражения детей. Для детей младенческого и раннего возраста образовательное пространство должно предоставлять необходимые и достаточные возможности для движения, предметной и игровой деятельности с разными материалами.  2)Трансформируемость пространства предполагает возможность изменений предметно пространственной среды в зависимости от образовательной ситуации, в том числе от меняющихся интересов и возможностей детей.  3)Полифункциональность материалов предполагает: возможность разнообразного использования различных составляющих предметной среды, например, детской мебели, мягких модулей, ширм и т.д.; наличие в группе полифункциональных (не обладающих жестко закрепленным способом употребления) предметов, в том числе природных материалов, пригодных для использования в разных видах детской активности (в том числе в качестве предметов-заместителей в детской игре).  4)Вариативность среды предполагает: наличие в группе различных пространств (для игры, конструирования, уединения и пр.), а также разнообразных материалов, игр, игрушек и оборудования, обеспечивающих свободный выбор детей; периодическую сменяемость игрового материала, появление новых предметов, стимулирующих игровую, двигательную, познавательную и исследовательскую активность детей.  5)Доступность среды предполагает: свободный доступ детей, в том числе детей с ограниченными возможностями здоровья, к играм, игрушкам, материалам, пособиям, обеспечивающим все основные виды детской активности; исправность и сохранность материалов и оборудования.  6)Безопасность предметно-пространственной среды предполагает соответствие всех ее элементов требованиям по обеспечению надежности и безопасности их использования.</vt:lpstr>
      <vt:lpstr> Создавая предметно-развивающую среду необходимо помнить: Среда должна выполнять образовательную, развивающую, воспитывающую, стимулирующую, организованную, коммуникативную функции. Но самое главное – она должна работать на развитие самостоятельности и самодеятельности ребенка. Необходимо гибкое и вариативное использование пространства. Среда должна служить удовлетворению потребностей и интересов ребенка. Форма и дизайн предметов ориентирована на безопасность и возраст детей. Элементы декора должны быть легко сменяемыми. В каждой группе необходимо предусмотреть место для детской экспериментальной деятельности. Организуя предметную среду в групповом помещении необходимо учитывать закономерности психического развития, показатели их здоровья, психофизиологические и коммуникативные особенности, уровень общего и речевого развития, а также показатели эмоционально - потребностной сферы. Цветовая палитра должна быть представлена теплыми, пастельными тонами. При создании развивающего пространства в групповом помещении необходимо учитывать ведущую роль игровой деятельности. Предметно-развивающая среда группы должна меняться в зависимости от возрастных особенностей детей, периода обучения, образовательной программы. Важно, что предметная среда имеет характер открытой, незамкнутой системы, способной к корректировке и развитию. Иначе говоря, среда не только развивающая, но и развивающаяся. При любых обстоятельствах предметный мир, окружающий ребенка, необходимо пополнять и обновлять, приспосабливая к новообразованиям определенного возраста. Таким образом, создавая предметно-развивающую среду любой возрастной группы в ДОУ, необходимо учитывать психологические основы конструктивного взаимодействия участников воспитательно -  образовательного процесса, дизайн и эргономику современной среды дошкольного учреждения, и психологические особенности возрастной группы, на которую нацелена данная среда.</vt:lpstr>
      <vt:lpstr> Анализ развивающей предметно- пространственной среды группы.    Образовательная система ДОУ выполняет жизненно важную функцию помощи и поддержки при вхождении детей в мир социального опыта. Заказ государства на сегодняшний день предполагает подготовку социализированных членов общества.  Поэтому, в связи с введением ФГОС ДО, вопрос организации развивающей предметно-пространственной среды является особо актуальным, т. к. она должна обеспечивать возможность педагогам дошкольной образовательной организации эффективно развивать индивидуальность каждого ребенка с учетом его склонностей, интересов, уровня активности.  Функции развивающей предметно-пространственной среды в 1младшей группе: Познавательная – удовлетворяет потребность ребенка в освоении окружающего мира, стимулирует познавательную активность. Коммуникативная – стимулирует речевое развитие, позволяет ребенку познать азы общения и взаимодействия; Оздоровительная – стимулирует двигательную активность, обогащает двигательный опыт, приобщает к культуре здоровья; Творческая – приобщает детей к творческой деятельности,  способствует саморазвитию и самореализации.</vt:lpstr>
      <vt:lpstr> Учитывая эти требования и для обеспечения максимальной реализации образовательного пространства для развития детей дошкольного возраста, организация среды в нашем детском саду начинается с холлов детского сада. У нас оформлены уголки:  «Уголок здоровья», «Информация для родителей», «Группа Солнышко», "Объявления" где родители получают консультации по воспитанию детей, информацию о деятельности детского сада, а также проводятся постоянные тематические выставки художественного творчества детей и родителей «Уголок  творчества».</vt:lpstr>
      <vt:lpstr>Центр сюжетно-ролевой игры.  Оборудование и материалы: кукольная мебель для комнаты и кухни; атрибуты для игры в «Дом», «Магазин», «Парикмахерская», «Больница», «Водители»; куклы; наборы кухонной и чайной посуды; набор овощей и фруктов; машины; телефон, руль, весы, сумки, ведёрки, утюг, слесарные и столярные инструменты; кукольные коляски, мягкие модули, стол. Основной вид деятельности малышей – игровой. В игровом центре собраны игрушки, которые знакомят детей с окружающими их предметами быта. Малыши знакомятся с новыми для них предметами и учатся действовать с ними. Полученные знания и навыки переносят в повседневную жизнь.</vt:lpstr>
      <vt:lpstr>     Физкультурно-оздоровительный центр.   Оборудование и материалы: мячи, обручи; скакалки; кегли; кубы; шнур длинный и короткий; мешочки с грузом; атрибуты для проведения подвижных игр, утренней гимнастики. </vt:lpstr>
      <vt:lpstr>     Центр изобразительной деятельности. Оборудование и материалы: наборы цветных карандашей; наборы восковых карандашей; гуашь; цветные восковые мелки; кисточки; баночки для промывания кисти; бумага для рисования разного формата; трафареты по темам; пластилин; печатки; салфетки, цветная бумага, цветной картон, книжки-раскраски, водные книжки, формы для лепки и т.п.  </vt:lpstr>
      <vt:lpstr>          Музыкально–театральный центр. Оборудование и материалы: звучащие игрушки, контрастные по тембру и характеру звукоизвлечения (колокольчики, бубен, дудочки, металлофон, барабан, погремушки и др.); музыкальные дидактические игры; театр настольный, небольшая ширма и наборы кукол (пальчиковых, плоскостных и др.); театр (на ложках), декорации, костюмы, маски. Одним из самых эффективных средств развития и воспитания ребенка в младшем дошкольном возрасте является театр и театрализованные игры. Игра - ведущий вид деятельности детей дошкольного возраста, а театр - один из самых демократичных и доступных видов искусства, который позволяет решать многие актуальные проблемы педагогики и психологии, связанные с художественным и нравственным воспитанием, развитием коммуникативных качеств личности, развитием воображения, фантазии, инициативности и т. д.   </vt:lpstr>
      <vt:lpstr>      Центр конструирования. Оборудование и материалы: пластмассовые конструкторы; строительные наборы с деталями разных форм и размеров; мягкие модули; коробки большие и маленькие; маленькие игрушечные персонажи и машинки, для обыгрывания. Наши воспитанники самостоятельно при реализации своих замыслов используют схемы и модели построек. Центр дополнен мелкими игрушками для обыгрывания. </vt:lpstr>
      <vt:lpstr>                 Центр природы.   Оборудование и материалы: подобраны картинки по временам года, муляжи овощей и фруктов; поделки из природного материала; природный и бросовый материал, вата, бумага разных сортов, лейки, фигурки животных, имитация аквариума. В центре природы – дети знакомятся с доступными явлениями природы, узнают на картинках и в игрушках домашних животных и их детёнышей, учатся различать по внешнему виду овощи и фрукты. Есть уголок для исследовательской                  деятельности «Маленький ученый». Цель: формирование познавательной деятельности, наблюдательности, развитие любознательности. Баночки; Мерные стаканчики и ложки, мячики, разноцветные стёкла; Набор резиновых и пластиковых игрушек; Резервуары с крупами, кинетический песок. Совки, разнообразные формочки, не крупные игрушки для закапывания (шарики, кубики, кольца и др. геометрические формы разных размеров и цветов); Палочки, сито, ведерки; Прищепки, трубочки, губки, крупы (рис, гречка, манка, пшено).  </vt:lpstr>
      <vt:lpstr>                   </vt:lpstr>
      <vt:lpstr>                Речевой центр. Оборудование и материалы: тематическая подборка детской художественной литературы; портреты писателей и поэтов; детские книги; литературные игры; книги-рассказы в картинках; предметные картинки, игры по звуковой культуре речи .Имеется обширная картотека с упражнениями по артикуляционной, дыхательной пальчиковой гимнастик.Разработана картотека по су-джок терапии с приобретением массажных шариков. Дидактические игры, такие как "Подбери по цвету", "Четвертый лишний " и т.д.   </vt:lpstr>
      <vt:lpstr>                Уголок пожарной безопасности.   Оборудование и материалы: Значение уголка безопасности в воспитательной деятельности педагогов достаточно велико. Но, чтобы успешно и качественно выполнять обучение детей основам безопасности, необходимо иметь интересный и разнообразный материал по этому направлению работы: плакат ПДД, макет дороги и светофора, демонстрационные картинки.    </vt:lpstr>
      <vt:lpstr>                Познавательный центр и центр сенсомоторного развития.  Оборудование и материалы: крупная мозаика, объемные вкладыши из 5-10 элементов, сборные игрушки, пирамидки (из 6-10 элементов), шнуровки, игры элементами моделирования и замещения, лото, парные картинки и другие настольно-печатные игры; бизиборд; комплект геометрических фигур, предметов различной геометрической формы. полотно с изображением дорог, средний транспорт. Наборы картинок для группировки: домашние животные, дикие животные, животные с детенышами, птицы, рыбы, деревья, цветы, овощи, фрукты, продукты питания, одежда, посуда, мебель, транспорт, предметы обихода.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«Дидактический материал своими руками в детском саду» ЦЕЛЬ: дидактические игры способствуют интеллектуальному развитию и формированию познавательных интересов детей дошкольного возраста.</dc:title>
  <dc:creator>Home</dc:creator>
  <cp:lastModifiedBy>Home</cp:lastModifiedBy>
  <cp:revision>9</cp:revision>
  <dcterms:created xsi:type="dcterms:W3CDTF">2022-04-08T02:52:56Z</dcterms:created>
  <dcterms:modified xsi:type="dcterms:W3CDTF">2022-04-10T04:48:03Z</dcterms:modified>
</cp:coreProperties>
</file>