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20688"/>
            <a:ext cx="7848872" cy="5832648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АНО ДПО БГИПП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Профессиональный конкурс методических разработок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экономическому воспитанию детей «Домовёнок»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Номинация</a:t>
            </a:r>
            <a:r>
              <a:rPr lang="mn-MN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«Лучшая методическая разработка для педагогов ДОУ или родителей  по формированию экономических представлений, качеств и основ финансовой грамотности»</a:t>
            </a:r>
            <a:endParaRPr lang="mn-MN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mn-MN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Название: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 «Мини – музей «В мире денег»» 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mn-MN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дошкольного возраста.</a:t>
            </a:r>
          </a:p>
          <a:p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DOC\Desktop\2022-02-08 (2)\IMG-2230fcb67e0c88a10cd163b0d7e27aa9-V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90762" y="3068960"/>
            <a:ext cx="4562475" cy="3295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1068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76672"/>
            <a:ext cx="8229600" cy="6264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МОНЕТЫ РОССИИ: с 1928 по 1979гг                  МОНЕТЫ РАЗНЫХ СТРАН: Япония,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коллекции семьи Ахмадулиных                       США, Южная Корея, Монголия, СССР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Из коллекции семьи  </a:t>
            </a:r>
            <a:r>
              <a:rPr lang="ru-RU" sz="1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Хубраковых</a:t>
            </a: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КУПЮРЫ  И  МОНЕТЫ США                                КУПЮРЫ МОНГОЛИИ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КУПЮРЫ МОНГОЛИИ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коллекции </a:t>
            </a:r>
            <a:r>
              <a:rPr lang="ru-RU" sz="1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Сангадиевой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Е.Д.                                              КУПЮРЫ МОНГОЛИИ</a:t>
            </a: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DOC\Desktop\ХСГ , бтв на СТИМУЛ\2022-02-08\20220208_103630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040886" y="669568"/>
            <a:ext cx="2260600" cy="32632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DOC\Desktop\ХСГ , бтв на СТИМУЛ\2022-02-08\20220208_103314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1484784"/>
            <a:ext cx="3384376" cy="2260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DOC\Desktop\ХСГ , бтв на СТИМУЛ\2022-02-08\20220208_103351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003613" y="3359992"/>
            <a:ext cx="2304256" cy="32403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DOC\Desktop\ХСГ , бтв на СТИМУЛ\2022-02-08\20220208_103324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361089" y="3500652"/>
            <a:ext cx="2094230" cy="2920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9308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 С ДЕТЬМИ </a:t>
            </a:r>
          </a:p>
          <a:p>
            <a:pPr marL="0" indent="0" algn="ctr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ФИНАНСОВОЙ ГРАМОТНОСТИ</a:t>
            </a:r>
          </a:p>
          <a:p>
            <a:pPr marL="0" indent="0" algn="ct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DOC\Desktop\ХСГ , бтв на СТИМУЛ\2022-02-08\20220208_111559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512868" y="1159540"/>
            <a:ext cx="2834005" cy="3052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DOC\Desktop\ХСГ , бтв на СТИМУЛ\2022-02-08\20220208_105443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 rot="5400000">
            <a:off x="4909562" y="2083326"/>
            <a:ext cx="3098800" cy="3197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8039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DOC\Desktop\2022-02-08 (2)\IMG-2230fcb67e0c88a10cd163b0d7e27aa9-V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1294480"/>
            <a:ext cx="4707235" cy="3430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619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4664"/>
            <a:ext cx="8229600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Использование музейной педагогики, как инновационной технологии в создании развивающей среды  по формированию  экономических представлений, качеств и основ финансовой грамотности у дошкольников. </a:t>
            </a:r>
          </a:p>
          <a:p>
            <a:pPr marL="0" indent="0" algn="just">
              <a:buNone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формирование детско-взрослой совместной деятельности на материале музейной практики.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мотивировать детей к исследовательской деятельности;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у дошкольников устойчивого интереса к истории возникновения денег и приобретения  ими новых знаний по финансовой грамотности.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детской познавательной инициативы;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правильного отношения к деньгам в быту.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Авторы проекта:  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Хубракова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Санжидма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Галшиевна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старшей дошкольной группы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Ахмадулина Марина Владимировна, музыкальный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</a:p>
          <a:p>
            <a:pPr marL="0" indent="0">
              <a:buNone/>
            </a:pP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DOC\Desktop\2022-02-08 (2)\IMG-bf851994b2bde5aaa3a891adff5d5c54-V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8"/>
          <a:stretch/>
        </p:blipFill>
        <p:spPr bwMode="auto">
          <a:xfrm>
            <a:off x="611560" y="5013176"/>
            <a:ext cx="2952327" cy="15612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DOC\Desktop\2022-02-08 (2)\IMG-425f8f3d6fa0d2389e3797c5aca5ad3f-V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5013176"/>
            <a:ext cx="3024336" cy="1633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3304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7"/>
            <a:ext cx="8229600" cy="554461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Актуальность.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настоящее время особенно остро востребовано и актуально экономическое воспитание детей с ранних лет. В игровом формате рассказать ребенку, что такое экономика, как устроены рыночные отношения, зачем люди ходят на работу, что такое деньги и зачем они нужны, учить детей экономике просто и увлекательно, послужило создание мини-музея «В мире денег». Мини - музей -  познавательный центр, результат общения и совместной работы воспитателей, детей и родителей. 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 :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информационно – познавательный.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Участники:  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дети, педагоги, родители.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Срок реализации: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январь - май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Результаты: 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уровня компетентности педагогов  в музейной педагогике и применение образовательной деятельности;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 предметно - развивающей среды;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появление у дошкольников  интереса к музейной культуре;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дошкольников интереса к истории возникновения денег;  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устойчивого интереса к приобретению новых знаний по финансовой грамотности.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усвоение детьми  этапы развития денег;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музейной культуры родителей;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статуса семейного воспитания через творческое сотрудничество.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Продукты проекта: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экспонаты, коллекции, творческие работы, альбомы, словари, книжки-раскладушки, презентации, игры.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Критерии результата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условий, атрибутов  для образовательной, развивающей, воспитательной деятельности дошкольников;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удовлетворенность родителей (законных представителей) через анкетирование;</a:t>
            </a: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прослушивание педагогами  семинаров, курсов по финансовой грамотности.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Перспектива: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пополнение экспонатами, обмен опытом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Риски: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занятость взрослых; непредвиденные сложившиеся ситуации.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46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199" y="476672"/>
            <a:ext cx="8462789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РОССИЙСКОГО РУБЛЯ</a:t>
            </a:r>
          </a:p>
          <a:p>
            <a:pPr marL="0" indent="0" algn="ct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DOC\Desktop\2022-02-08 (2)\IMG-c307c4592d916981e7d9c656398dc1c3-V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908720"/>
            <a:ext cx="2962275" cy="2173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DOC\Desktop\2022-02-08\20220208_103630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381356" y="567343"/>
            <a:ext cx="2218690" cy="30454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DOC\Desktop\2022-02-08\20220208_103551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650" y="3480953"/>
            <a:ext cx="3343275" cy="2414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DOC\Desktop\2022-02-08 (2)\IMG-6d1fb9352f6b63ae2b584a76c27bd0b1-V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968" y="3480954"/>
            <a:ext cx="4636021" cy="2259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2357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229600" cy="59766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РОССИЙСКОГО ЭКСПОРТА: ПУШНИНА</a:t>
            </a:r>
          </a:p>
          <a:p>
            <a:pPr marL="0" indent="0" algn="ct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ВЕЛИКИЙ ШЕЛКОВЫЙ ПУТЬ</a:t>
            </a:r>
          </a:p>
          <a:p>
            <a:pPr marL="0" indent="0" algn="ct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DOC\Desktop\2022-02-08\20220208_10340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836712"/>
            <a:ext cx="2305050" cy="1640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DOC\Desktop\2022-02-08\20220208_103405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1912022"/>
            <a:ext cx="2228215" cy="1514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DOC\Desktop\2022-02-08\20220208_103405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816631"/>
            <a:ext cx="1990725" cy="1417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DOC\Desktop\2022-02-08\20220208_103405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1977426"/>
            <a:ext cx="1971675" cy="13836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DOC\Desktop\2022-02-08 (2)\IMG-5dd5870263fa6302a4bf0db4d2bc439b-V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3" y="3933056"/>
            <a:ext cx="6192688" cy="2373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909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ДЕНЬГИ РАЗНЫХ СТРАН                           ГДЕ МОЖНО ХРАНИТЬ ДЕНЬГИ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</a:t>
            </a:r>
          </a:p>
          <a:p>
            <a:pPr marL="0" indent="0" algn="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ДЕНЬГИ В СКАЗКАХ, ПОСЛОВИЦАХ, ПОГОВОРКАХ</a:t>
            </a:r>
          </a:p>
          <a:p>
            <a:pPr marL="0" indent="0" algn="ct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DOC\Desktop\2022-02-08 (2)\IMG-bf82a14ba6197374b90979cf203da70c-V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746760"/>
            <a:ext cx="2952750" cy="2682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DOC\Desktop\2022-02-08 (2)\IMG-da06f399d019744d448a014539aa2017-V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771912"/>
            <a:ext cx="4238625" cy="28727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DOC\Desktop\2022-02-08 (2)\IMG-da06f399d019744d448a014539aa2017-V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67756" y="4797152"/>
            <a:ext cx="3619500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1204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ДЕНЬГИ ЛЮБЯТ СЧЁТ                                       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СУВЕНИРЫ И МАГНИТИКИ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С ИЗОБРАЖЕНИЕМ МОНЕТ</a:t>
            </a: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«ДЕНЕЖНОЕ ДЕРЕВО»</a:t>
            </a: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</a:t>
            </a: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DOC\Desktop\2022-02-08 (2)\IMG-bb01f60e22a0ad898554f3834625e34f-V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052734"/>
            <a:ext cx="3228340" cy="2152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DOC\Desktop\2022-02-08 (2)\IMG-fdf524a66e1024c9173bd97b2bb2ca09-V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4788023" y="2182993"/>
            <a:ext cx="3960441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DOC\Desktop\2022-02-08 (2)\IMG-9a052a655b54a773acd13c2f46134666-V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3731165"/>
            <a:ext cx="3779212" cy="2564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2068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ТВОРЧЕСКИЕ РАБОТЫ ДЕТЕЙ И РОДИТЕЛЕЙ</a:t>
            </a:r>
          </a:p>
          <a:p>
            <a:pPr marL="0" indent="0" algn="ct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МАКЕТ «ВЕЛИКИЙ ШЕЛКОВЫЙ ПУТЬ»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Авторы: воспитанники младшей группы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Руководитель: М.В. Ахмадулина, </a:t>
            </a:r>
            <a:r>
              <a:rPr lang="ru-RU" sz="1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муз.рук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-ль</a:t>
            </a:r>
          </a:p>
          <a:p>
            <a:pPr marL="0" indent="0" algn="r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«СИМВОЛЫ ДЕНЕГ»</a:t>
            </a:r>
          </a:p>
          <a:p>
            <a:pPr marL="0" indent="0" algn="r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Арюна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Х., старшая группа</a:t>
            </a:r>
          </a:p>
          <a:p>
            <a:pPr marL="0" indent="0" algn="r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С.Г.Хубракова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воспитатель  </a:t>
            </a: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DOC\Desktop\2022-02-08 (2)\IMG-3de26f93a37dee305175c054d98b3992-V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980728"/>
            <a:ext cx="3961765" cy="2419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DOC\Desktop\2022-02-08 (2)\IMG-5dd5870263fa6302a4bf0db4d2bc439b-V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3728" y="3933056"/>
            <a:ext cx="3914775" cy="27489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8942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6597352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ТВОРЧЕСКИЕ РАБОТЫ ДЕТЕЙ И РОДИТЕЛЕЙ</a:t>
            </a: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1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 МИРЕ ДЕНЕГ: ПРОЦЕНТЫ, БАЛАНС»                         «ШОКОЛАДНЫЕ ДЕНЬГИ»</a:t>
            </a:r>
          </a:p>
          <a:p>
            <a:pPr marL="0" indent="0">
              <a:buNone/>
            </a:pP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Автор: Артем </a:t>
            </a:r>
            <a:r>
              <a:rPr lang="ru-RU" sz="3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Реховский</a:t>
            </a: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старшая группа                               </a:t>
            </a:r>
          </a:p>
          <a:p>
            <a:pPr marL="0" indent="0">
              <a:buNone/>
            </a:pPr>
            <a:endParaRPr lang="ru-RU" sz="21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pPr marL="0" indent="0"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DOC\Desktop\2022-02-08 (2)\20220208_103754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3933" y="620688"/>
            <a:ext cx="3263900" cy="2257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DOC\Desktop\2022-02-08 (2)\IMG-0ad29ec2222663495261ef8800b1f8ab-V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3573016"/>
            <a:ext cx="3324225" cy="2343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4858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134</TotalTime>
  <Words>285</Words>
  <Application>Microsoft Office PowerPoint</Application>
  <PresentationFormat>Экран (4:3)</PresentationFormat>
  <Paragraphs>169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DOC</dc:creator>
  <cp:lastModifiedBy>DOC</cp:lastModifiedBy>
  <cp:revision>14</cp:revision>
  <dcterms:created xsi:type="dcterms:W3CDTF">2022-02-08T08:52:11Z</dcterms:created>
  <dcterms:modified xsi:type="dcterms:W3CDTF">2022-04-10T04:12:08Z</dcterms:modified>
</cp:coreProperties>
</file>