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16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3CE45D-68BF-483A-9449-F5BE0EFFF758}" type="datetimeFigureOut">
              <a:rPr lang="ru-RU" smtClean="0"/>
              <a:t>вс 10.04.22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C8514D-2EAE-4DDB-8F8C-D8DD323034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4482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8514D-2EAE-4DDB-8F8C-D8DD32303446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69265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4F0F8-D19C-451A-B695-27824A5B19CB}" type="datetimeFigureOut">
              <a:rPr lang="ru-RU" smtClean="0"/>
              <a:t>вс 10.04.22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4DB12-3FA1-4F7C-8935-1D51989FE3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0633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4F0F8-D19C-451A-B695-27824A5B19CB}" type="datetimeFigureOut">
              <a:rPr lang="ru-RU" smtClean="0"/>
              <a:t>вс 10.04.22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4DB12-3FA1-4F7C-8935-1D51989FE3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9515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4F0F8-D19C-451A-B695-27824A5B19CB}" type="datetimeFigureOut">
              <a:rPr lang="ru-RU" smtClean="0"/>
              <a:t>вс 10.04.22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4DB12-3FA1-4F7C-8935-1D51989FE3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81420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4F0F8-D19C-451A-B695-27824A5B19CB}" type="datetimeFigureOut">
              <a:rPr lang="ru-RU" smtClean="0"/>
              <a:t>вс 10.04.22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4DB12-3FA1-4F7C-8935-1D51989FE327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345917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4F0F8-D19C-451A-B695-27824A5B19CB}" type="datetimeFigureOut">
              <a:rPr lang="ru-RU" smtClean="0"/>
              <a:t>вс 10.04.22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4DB12-3FA1-4F7C-8935-1D51989FE3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6676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4F0F8-D19C-451A-B695-27824A5B19CB}" type="datetimeFigureOut">
              <a:rPr lang="ru-RU" smtClean="0"/>
              <a:t>вс 10.04.22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4DB12-3FA1-4F7C-8935-1D51989FE3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71866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4F0F8-D19C-451A-B695-27824A5B19CB}" type="datetimeFigureOut">
              <a:rPr lang="ru-RU" smtClean="0"/>
              <a:t>вс 10.04.22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4DB12-3FA1-4F7C-8935-1D51989FE3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50160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4F0F8-D19C-451A-B695-27824A5B19CB}" type="datetimeFigureOut">
              <a:rPr lang="ru-RU" smtClean="0"/>
              <a:t>вс 10.04.22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4DB12-3FA1-4F7C-8935-1D51989FE3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83511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4F0F8-D19C-451A-B695-27824A5B19CB}" type="datetimeFigureOut">
              <a:rPr lang="ru-RU" smtClean="0"/>
              <a:t>вс 10.04.22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4DB12-3FA1-4F7C-8935-1D51989FE3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8831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4F0F8-D19C-451A-B695-27824A5B19CB}" type="datetimeFigureOut">
              <a:rPr lang="ru-RU" smtClean="0"/>
              <a:t>вс 10.04.22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4DB12-3FA1-4F7C-8935-1D51989FE3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961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4F0F8-D19C-451A-B695-27824A5B19CB}" type="datetimeFigureOut">
              <a:rPr lang="ru-RU" smtClean="0"/>
              <a:t>вс 10.04.22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4DB12-3FA1-4F7C-8935-1D51989FE3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7637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4F0F8-D19C-451A-B695-27824A5B19CB}" type="datetimeFigureOut">
              <a:rPr lang="ru-RU" smtClean="0"/>
              <a:t>вс 10.04.22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4DB12-3FA1-4F7C-8935-1D51989FE3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2036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4F0F8-D19C-451A-B695-27824A5B19CB}" type="datetimeFigureOut">
              <a:rPr lang="ru-RU" smtClean="0"/>
              <a:t>вс 10.04.22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4DB12-3FA1-4F7C-8935-1D51989FE3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3515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4F0F8-D19C-451A-B695-27824A5B19CB}" type="datetimeFigureOut">
              <a:rPr lang="ru-RU" smtClean="0"/>
              <a:t>вс 10.04.22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4DB12-3FA1-4F7C-8935-1D51989FE3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6850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4F0F8-D19C-451A-B695-27824A5B19CB}" type="datetimeFigureOut">
              <a:rPr lang="ru-RU" smtClean="0"/>
              <a:t>вс 10.04.22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4DB12-3FA1-4F7C-8935-1D51989FE3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0346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4F0F8-D19C-451A-B695-27824A5B19CB}" type="datetimeFigureOut">
              <a:rPr lang="ru-RU" smtClean="0"/>
              <a:t>вс 10.04.22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4DB12-3FA1-4F7C-8935-1D51989FE3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2798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4F0F8-D19C-451A-B695-27824A5B19CB}" type="datetimeFigureOut">
              <a:rPr lang="ru-RU" smtClean="0"/>
              <a:t>вс 10.04.22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4DB12-3FA1-4F7C-8935-1D51989FE3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140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26C4F0F8-D19C-451A-B695-27824A5B19CB}" type="datetimeFigureOut">
              <a:rPr lang="ru-RU" smtClean="0"/>
              <a:t>вс 10.04.22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D4DB12-3FA1-4F7C-8935-1D51989FE3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79642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7455" y="207369"/>
            <a:ext cx="8825658" cy="2351681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Покорители космоса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s://images11.popmeh.ru/upload/img_cache/28f/28f96b9ca745c557a9fcb5a08b123f12_ce_2560x1365x0x0_cropped_1332x88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03" y="1942009"/>
            <a:ext cx="5067347" cy="337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7808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https://stihi.ru/pics/2019/12/03/898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44" name="Picture 4" descr="https://www.russianireland.com/wp-content/uploads/2020/05/fonstola.ru-9284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44463"/>
            <a:ext cx="12448823" cy="7002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212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s://www.flashcrimea.com/sites/default/files/uploads/main/vupu48fwhziwwaxujdo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7597" y="4000"/>
            <a:ext cx="12219597" cy="685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42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ttps://avatars.mds.yandex.net/i?id=0326978d75ad25d161fde158ae639327_l-5372116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250" y="20545"/>
            <a:ext cx="8782050" cy="6837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0181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6" name="Picture 4" descr="https://avatars.mds.yandex.net/get-zen_doc/198938/pub_5a2041c21410c39e30f6f203_5a204240a815f162d3d6ca72/scale_12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23851"/>
            <a:ext cx="12192000" cy="8114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3844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s://i10.fotocdn.net/s112/a45fd08dc4ef8089/public_pin_l/251792099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518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8919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AutoShape 4" descr="https://islam.ru/sites/default/files/img/2016/nauka/kosmos_quran.jpg"/>
          <p:cNvSpPr>
            <a:spLocks noGrp="1" noChangeAspect="1" noChangeArrowheads="1"/>
          </p:cNvSpPr>
          <p:nvPr>
            <p:ph idx="1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b="1" dirty="0"/>
          </a:p>
        </p:txBody>
      </p:sp>
      <p:pic>
        <p:nvPicPr>
          <p:cNvPr id="2056" name="Picture 8" descr="https://phonoteka.org/uploads/posts/2021-05/1620973840_2-phonoteka_org-p-kosmos-iz-raketi-fon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710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ds04.infourok.ru/uploads/ex/0470/0015e9e7-0daa16ef/1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3066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natalyland.ru/wp-content/uploads/e/0/9/e091d5947bbecc6b762eb59aad7c8f9d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2151"/>
            <a:ext cx="12192000" cy="6864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9247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avatars.mds.yandex.net/get-zen_doc/3473288/pub_602f3449ffa2d86ae4d5e557_602f39c33ad6ee787cd7dad7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3165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s00.yaplakal.com/pics/pics_original/1/4/2/113362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3312" y="0"/>
            <a:ext cx="9869489" cy="6976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389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https://g.foolcdn.com/image/?url=https%3A//g.foolcdn.com/editorial/images/518174/rocket.jpg&amp;w=2000&amp;op=resize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2" name="Picture 4" descr="https://plus-one.ru/files/news/2021/04/7959-rss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111" y="15875"/>
            <a:ext cx="10852150" cy="6899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1829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s://thumbs.dreamstime.com/b/%D1%80%D0%B0%D0%BA%D0%B5%D1%82%D0%B0-%D0%B7%D0%B0%D0%BF%D1%83%D1%81%D1%82%D0%B8-%D0%B0-785982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9849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s://vestikavkaza.ru/upload/2021-07-15/162638249060f0a09a3b32e0.38088442.jf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2100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728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35</TotalTime>
  <Words>3</Words>
  <Application>Microsoft Office PowerPoint</Application>
  <PresentationFormat>Широкоэкранный</PresentationFormat>
  <Paragraphs>2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Century Gothic</vt:lpstr>
      <vt:lpstr>Wingdings 3</vt:lpstr>
      <vt:lpstr>Ион</vt:lpstr>
      <vt:lpstr>Покорители космоса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Ya Blondinko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Покорители космоса</dc:title>
  <dc:creator>User</dc:creator>
  <cp:lastModifiedBy>111</cp:lastModifiedBy>
  <cp:revision>5</cp:revision>
  <dcterms:created xsi:type="dcterms:W3CDTF">2022-04-10T11:49:13Z</dcterms:created>
  <dcterms:modified xsi:type="dcterms:W3CDTF">2022-04-10T13:43:15Z</dcterms:modified>
</cp:coreProperties>
</file>