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38C91E-62D2-483C-BA71-7236C1632926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F66B47-5F2D-4207-AAD8-DB39014A3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524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8C91E-62D2-483C-BA71-7236C1632926}" type="datetimeFigureOut">
              <a:rPr lang="ru-RU" smtClean="0"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F66B47-5F2D-4207-AAD8-DB39014A33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85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            </a:t>
            </a:r>
            <a:b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1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1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1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41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1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          </a:t>
            </a:r>
            <a:r>
              <a:rPr lang="ru-RU" sz="4100" b="1" i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Задачи на проценты</a:t>
            </a:r>
            <a:endParaRPr lang="ru-RU" sz="4100" b="1" i="1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302942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defRPr/>
            </a:pPr>
            <a: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Всего у меня дома стирают 10 кг одежды: 20% чёрная, 15% белая, а остальная - цветная. </a:t>
            </a:r>
            <a:b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ВОПРОСЫ:</a:t>
            </a:r>
            <a:b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1) сколько % составляет цветная одежда?</a:t>
            </a:r>
            <a:b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2) сколько весит каждая группа одежды?</a:t>
            </a:r>
            <a:b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3) сколько надо сделать загрузок одежды, если в стиральную машину можно складывать всего 5 кг одежды?</a:t>
            </a:r>
            <a:br>
              <a:rPr lang="ru-RU" sz="24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b="1" kern="1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01129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i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 Narrow" panose="020B0606020202030204" pitchFamily="34" charset="0"/>
              </a:rPr>
              <a:t>Рост самого высокого ученика в классе составляет 104% от среднего роста учеников в классе, а рост самого маленького – 92% от среднего роста учеников в классе. Определите, сколько сантиметров составляет рост самого высокого ученика, если рост самого маленького равен 115 см.</a:t>
            </a:r>
            <a:endParaRPr lang="ru-RU" sz="2400" b="1" i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Arial Narrow" panose="020B060602020203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498841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Работа создана при поддержке</a:t>
            </a:r>
            <a:b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параллели 6-х классов гимназии №84 </a:t>
            </a:r>
            <a:r>
              <a:rPr lang="ru-RU" sz="4100" b="1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г. Омска.</a:t>
            </a: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/>
            </a:r>
            <a:b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Составитель: Ульяновский Даниил </a:t>
            </a:r>
            <a:b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 (6В класс).</a:t>
            </a:r>
            <a:b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</a:br>
            <a:r>
              <a:rPr lang="ru-RU" sz="4100" b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cs typeface="Aharoni" panose="02010803020104030203" pitchFamily="2" charset="-79"/>
              </a:rPr>
              <a:t>Редактор: Нечаева Елена Петровна</a:t>
            </a:r>
            <a:endParaRPr lang="ru-RU" sz="4100" b="1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cs typeface="Aharoni" panose="02010803020104030203" pitchFamily="2" charset="-79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225265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Процентом называется одна сотая часть числа. </a:t>
            </a:r>
            <a:b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1%=1/100 или 1%=0,01</a:t>
            </a:r>
            <a:br>
              <a:rPr lang="ru-RU" sz="41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Для краткости слово </a:t>
            </a:r>
            <a: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«процент» </a:t>
            </a:r>
            <a: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после числа заменяют знаком %.</a:t>
            </a:r>
            <a:b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  <a:t>1%= сотой части величины, поэтому вся величина равна 100%</a:t>
            </a:r>
            <a:br>
              <a:rPr lang="bg-BG" i="1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 Narrow" panose="020B0606020202030204" pitchFamily="34" charset="0"/>
              </a:rPr>
            </a:br>
            <a:r>
              <a:rPr lang="bg-BG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br>
              <a:rPr lang="bg-BG" kern="1200" smtClean="0">
                <a:ln w="6350">
                  <a:noFill/>
                </a:ln>
                <a:solidFill>
                  <a:srgbClr val="00CC00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4100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689993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i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Немного о процентах</a:t>
            </a:r>
            <a:endParaRPr lang="ru-RU" sz="4800" b="1" i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6400369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Узнай свою прибыль.</a:t>
            </a:r>
            <a:endParaRPr lang="ru-RU" sz="3600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582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Дедушка  пришёл в магазин, где коробка конфет стоит  120 рублей</a:t>
            </a:r>
            <a:r>
              <a:rPr lang="ru-RU" sz="2800" b="1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.</a:t>
            </a: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 ему нужно их купить. Сколько для него будут стоить конфеты, если пенсионерам скидка 5% </a:t>
            </a:r>
            <a:b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(он пенсионер)</a:t>
            </a:r>
            <a:endParaRPr lang="ru-RU" sz="2800" b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591894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Сколько ребят в старшей группе танцевального коллектива «Карамель», </a:t>
            </a:r>
            <a:b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если     1   человек составляет 4% от всей старшей группы? </a:t>
            </a:r>
            <a:b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sz="2800" b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1365463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Соня весит 48кг, что составляет 80% от веса мамы. В свою очередь мамин вес составляет 75% от веса папы. Сколько весят все члены семьи вместе</a:t>
            </a:r>
            <a:r>
              <a:rPr lang="en-US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?</a:t>
            </a:r>
            <a: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2800" b="1" kern="1200" cap="all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sz="2800" b="1" kern="1200" cap="all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205169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Авторы</a:t>
            </a:r>
            <a:r>
              <a:rPr lang="en-US" sz="32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ru-RU" sz="3200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Никонов Даниил и Масжерин Иван</a:t>
            </a:r>
            <a:endParaRPr lang="ru-RU" sz="3200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20322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i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Авторы</a:t>
            </a:r>
            <a:r>
              <a:rPr lang="en-US" sz="2800" b="1" i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  <a:r>
              <a:rPr lang="ru-RU" sz="2800" b="1" i="1" kern="1200" smtClean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Никонов Даниил и Масжерин Иван</a:t>
            </a:r>
            <a:endParaRPr lang="ru-RU" sz="2800" b="1" i="1" kern="1200" dirty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2156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Aharoni</vt:lpstr>
      <vt:lpstr>Arial</vt:lpstr>
      <vt:lpstr>Arial Narrow</vt:lpstr>
      <vt:lpstr>Calibri</vt:lpstr>
      <vt:lpstr>Calibri Light</vt:lpstr>
      <vt:lpstr>Тема Office</vt:lpstr>
      <vt:lpstr>                           Задачи на проценты</vt:lpstr>
      <vt:lpstr>Процентом называется одна сотая часть числа.  1%=1/100 или 1%=0,01 Для краткости слово «процент» после числа заменяют знаком %. 1%= сотой части величины, поэтому вся величина равна 100%     </vt:lpstr>
      <vt:lpstr>Немного о процентах</vt:lpstr>
      <vt:lpstr>Узнай свою прибыль.</vt:lpstr>
      <vt:lpstr>Дедушка  пришёл в магазин, где коробка конфет стоит  120 рублей. ему нужно их купить. Сколько для него будут стоить конфеты, если пенсионерам скидка 5%  (он пенсионер)</vt:lpstr>
      <vt:lpstr>Сколько ребят в старшей группе танцевального коллектива «Карамель»,  если     1   человек составляет 4% от всей старшей группы?  </vt:lpstr>
      <vt:lpstr>Соня весит 48кг, что составляет 80% от веса мамы. В свою очередь мамин вес составляет 75% от веса папы. Сколько весят все члены семьи вместе? </vt:lpstr>
      <vt:lpstr>Авторы: Никонов Даниил и Масжерин Иван</vt:lpstr>
      <vt:lpstr>Авторы: Никонов Даниил и Масжерин Иван</vt:lpstr>
      <vt:lpstr>Всего у меня дома стирают 10 кг одежды: 20% чёрная, 15% белая, а остальная - цветная.  ВОПРОСЫ: 1) сколько % составляет цветная одежда? 2) сколько весит каждая группа одежды? 3) сколько надо сделать загрузок одежды, если в стиральную машину можно складывать всего 5 кг одежды? </vt:lpstr>
      <vt:lpstr>Рост самого высокого ученика в классе составляет 104% от среднего роста учеников в классе, а рост самого маленького – 92% от среднего роста учеников в классе. Определите, сколько сантиметров составляет рост самого высокого ученика, если рост самого маленького равен 115 см.</vt:lpstr>
      <vt:lpstr>Работа создана при поддержке параллели 6-х классов гимназии №84 г. Омска. Составитель: Ульяновский Даниил   (6В класс). Редактор: Нечаева Елена Петровна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                 Задачи на проценты</dc:title>
  <dc:creator>II</dc:creator>
  <cp:lastModifiedBy>II</cp:lastModifiedBy>
  <cp:revision>1</cp:revision>
  <dcterms:created xsi:type="dcterms:W3CDTF">2022-04-10T15:03:19Z</dcterms:created>
  <dcterms:modified xsi:type="dcterms:W3CDTF">2022-04-10T15:03:19Z</dcterms:modified>
</cp:coreProperties>
</file>