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82" r:id="rId2"/>
    <p:sldId id="256" r:id="rId3"/>
    <p:sldId id="283" r:id="rId4"/>
    <p:sldId id="284" r:id="rId5"/>
    <p:sldId id="285" r:id="rId6"/>
    <p:sldId id="287" r:id="rId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FF"/>
    <a:srgbClr val="BDA373"/>
    <a:srgbClr val="E3D2BB"/>
    <a:srgbClr val="99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05" autoAdjust="0"/>
    <p:restoredTop sz="94660"/>
  </p:normalViewPr>
  <p:slideViewPr>
    <p:cSldViewPr>
      <p:cViewPr varScale="1">
        <p:scale>
          <a:sx n="115" d="100"/>
          <a:sy n="115" d="100"/>
        </p:scale>
        <p:origin x="1356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8039551-9D63-4EC4-BD39-07703312A054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1CE3B5B-C1B1-48CC-9145-4DF37E30BB2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1C3F11-B20F-48AD-A97A-3B204108A61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627ECE-5B86-42AA-BBAF-D0825DC64AD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C6F8F6-5CD6-401D-A436-9ED7225A5EA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DAAFBD-F469-4BB8-9552-B15E234CAC4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5F8DCD-A189-438F-9C60-4E28554DFE9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AA5C8D-A137-4425-BC2C-A352413DC65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367D21-2E70-4CFF-A01B-301868DD010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266194-2B74-407D-BEE5-4B9CBFC24E0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C32A73-3D3D-42B0-BDE8-06AA61F292C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3808F8-1DE4-471A-B027-F17E169169D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B4492D-E09A-4218-A040-DC0EA5668A7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6682C920-7AE8-4378-8A15-C92DFB79B551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6" name="Picture 8" descr="http://xn--b1aaswr.xn--p1ai/wp-content/uploads/2014/06/fon1-300x188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2" y="0"/>
            <a:ext cx="911967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3162222" y="2209800"/>
            <a:ext cx="5943600" cy="4525963"/>
          </a:xfrm>
        </p:spPr>
        <p:txBody>
          <a:bodyPr/>
          <a:lstStyle/>
          <a:p>
            <a:pPr marL="0" indent="0">
              <a:buNone/>
            </a:pPr>
            <a:r>
              <a:rPr lang="ru-RU" sz="7200" dirty="0" smtClean="0">
                <a:solidFill>
                  <a:srgbClr val="002060"/>
                </a:solidFill>
                <a:latin typeface="Franklin Gothic Demi" panose="020B0703020102020204" pitchFamily="34" charset="0"/>
              </a:rPr>
              <a:t>Мы живём в Российском государстве</a:t>
            </a:r>
            <a:endParaRPr lang="ru-RU" sz="7200" dirty="0">
              <a:solidFill>
                <a:srgbClr val="002060"/>
              </a:solidFill>
              <a:latin typeface="Franklin Gothic Demi" panose="020B0703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29508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4724400" y="2209800"/>
            <a:ext cx="4191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Franklin Gothic Medium" pitchFamily="34" charset="0"/>
                <a:ea typeface="+mj-ea"/>
                <a:cs typeface="+mj-cs"/>
              </a:rPr>
              <a:t>Иван Сергеевич Соколов-Микитов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ru-RU" sz="3600" b="1" kern="0" dirty="0">
              <a:solidFill>
                <a:srgbClr val="002060"/>
              </a:solidFill>
              <a:latin typeface="Franklin Gothic Medium" pitchFamily="34" charset="0"/>
              <a:ea typeface="+mj-ea"/>
              <a:cs typeface="+mj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Franklin Gothic Medium" pitchFamily="34" charset="0"/>
                <a:ea typeface="+mj-ea"/>
                <a:cs typeface="+mj-cs"/>
              </a:rPr>
              <a:t>очерк «Родина»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3600" b="1" i="0" u="none" strike="noStrike" kern="0" cap="none" spc="0" normalizeH="0" baseline="0" noProof="0" dirty="0">
              <a:ln>
                <a:noFill/>
              </a:ln>
              <a:solidFill>
                <a:srgbClr val="993300"/>
              </a:solidFill>
              <a:effectLst/>
              <a:uLnTx/>
              <a:uFillTx/>
              <a:latin typeface="Franklin Gothic Medium" pitchFamily="34" charset="0"/>
              <a:ea typeface="+mj-ea"/>
              <a:cs typeface="+mj-cs"/>
            </a:endParaRPr>
          </a:p>
        </p:txBody>
      </p:sp>
      <p:pic>
        <p:nvPicPr>
          <p:cNvPr id="5" name="Picture 2" descr="http://kids.azovlib.ru/images/%D0%9F%D0%B8%D1%81%D0%B0%D1%82%D0%B5%D0%BB%D0%B8/%D0%A1%D0%BE%D0%BA%D0%BE%D0%BB%D0%BE%D0%B2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609600"/>
            <a:ext cx="4267200" cy="5428456"/>
          </a:xfrm>
          <a:prstGeom prst="rect">
            <a:avLst/>
          </a:prstGeom>
          <a:ln w="88900" cap="sq" cmpd="thickThin">
            <a:solidFill>
              <a:srgbClr val="00206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https://cont.ws/uploads/pic/2015/11/Frame%2009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1072" b="21206"/>
          <a:stretch/>
        </p:blipFill>
        <p:spPr bwMode="auto">
          <a:xfrm>
            <a:off x="34635" y="15240"/>
            <a:ext cx="4466138" cy="6842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498001" y="0"/>
            <a:ext cx="4643228" cy="6842760"/>
          </a:xfrm>
          <a:prstGeom prst="rect">
            <a:avLst/>
          </a:prstGeom>
          <a:solidFill>
            <a:srgbClr val="99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4724400" y="2209800"/>
            <a:ext cx="43434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ru-RU" sz="3600" b="1" i="1" dirty="0" smtClean="0">
                <a:solidFill>
                  <a:srgbClr val="002060"/>
                </a:solidFill>
                <a:latin typeface="Century Schoolbook" panose="02040604050505020304" pitchFamily="18" charset="0"/>
              </a:rPr>
              <a:t>«Что </a:t>
            </a:r>
            <a:r>
              <a:rPr lang="ru-RU" sz="3600" b="1" i="1" dirty="0">
                <a:solidFill>
                  <a:srgbClr val="002060"/>
                </a:solidFill>
                <a:latin typeface="Century Schoolbook" panose="02040604050505020304" pitchFamily="18" charset="0"/>
              </a:rPr>
              <a:t>русский язык — один из богатейших языков в мире,</a:t>
            </a:r>
          </a:p>
          <a:p>
            <a:r>
              <a:rPr lang="ru-RU" sz="3600" b="1" i="1" dirty="0">
                <a:solidFill>
                  <a:srgbClr val="002060"/>
                </a:solidFill>
                <a:latin typeface="Century Schoolbook" panose="02040604050505020304" pitchFamily="18" charset="0"/>
              </a:rPr>
              <a:t>в этом нет никакого сомнения</a:t>
            </a:r>
            <a:r>
              <a:rPr lang="ru-RU" sz="3600" b="1" i="1" dirty="0" smtClean="0">
                <a:solidFill>
                  <a:srgbClr val="002060"/>
                </a:solidFill>
                <a:latin typeface="Century Schoolbook" panose="02040604050505020304" pitchFamily="18" charset="0"/>
              </a:rPr>
              <a:t>.»</a:t>
            </a:r>
            <a:endParaRPr lang="ru-RU" sz="3600" b="1" i="1" dirty="0">
              <a:solidFill>
                <a:srgbClr val="002060"/>
              </a:solidFill>
              <a:latin typeface="Century Schoolbook" panose="02040604050505020304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3600" b="1" i="0" u="none" strike="noStrike" kern="0" cap="none" spc="0" normalizeH="0" baseline="0" noProof="0" dirty="0">
              <a:ln>
                <a:noFill/>
              </a:ln>
              <a:solidFill>
                <a:srgbClr val="993300"/>
              </a:solidFill>
              <a:effectLst/>
              <a:uLnTx/>
              <a:uFillTx/>
              <a:latin typeface="Franklin Gothic Medium" pitchFamily="34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9575959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8" descr="http://xn--b1aaswr.xn--p1ai/wp-content/uploads/2014/06/fon1-300x188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Объект 4"/>
          <p:cNvSpPr txBox="1">
            <a:spLocks/>
          </p:cNvSpPr>
          <p:nvPr/>
        </p:nvSpPr>
        <p:spPr bwMode="auto">
          <a:xfrm>
            <a:off x="304800" y="3124200"/>
            <a:ext cx="8724822" cy="318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>
              <a:buFontTx/>
              <a:buNone/>
            </a:pPr>
            <a:r>
              <a:rPr lang="ru-RU" sz="6000" kern="0" dirty="0" smtClean="0">
                <a:solidFill>
                  <a:srgbClr val="002060"/>
                </a:solidFill>
                <a:latin typeface="Franklin Gothic Demi" panose="020B0703020102020204" pitchFamily="34" charset="0"/>
              </a:rPr>
              <a:t>Русский язык – государственный язык России</a:t>
            </a:r>
            <a:endParaRPr lang="ru-RU" sz="6000" kern="0" dirty="0">
              <a:solidFill>
                <a:srgbClr val="002060"/>
              </a:solidFill>
              <a:latin typeface="Franklin Gothic Demi" panose="020B0703020102020204" pitchFamily="34" charset="0"/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3924222" y="1273176"/>
            <a:ext cx="5105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0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Franklin Gothic Medium" pitchFamily="34" charset="0"/>
                <a:ea typeface="+mj-ea"/>
                <a:cs typeface="+mj-cs"/>
              </a:rPr>
              <a:t>Тема урока: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3600" b="1" i="0" u="none" strike="noStrike" kern="0" cap="none" spc="0" normalizeH="0" baseline="0" noProof="0" dirty="0">
              <a:ln>
                <a:noFill/>
              </a:ln>
              <a:solidFill>
                <a:srgbClr val="993300"/>
              </a:solidFill>
              <a:effectLst/>
              <a:uLnTx/>
              <a:uFillTx/>
              <a:latin typeface="Franklin Gothic Medium" pitchFamily="34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8700891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https://ds04.infourok.ru/uploads/ex/0440/000bfea7-5e5f831a/img6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74" t="4206" r="4274" b="4627"/>
          <a:stretch/>
        </p:blipFill>
        <p:spPr bwMode="auto">
          <a:xfrm>
            <a:off x="533400" y="381000"/>
            <a:ext cx="8153400" cy="609600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697884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>
                <a:solidFill>
                  <a:srgbClr val="002060"/>
                </a:solidFill>
                <a:latin typeface="Franklin Gothic Demi" panose="020B0703020102020204" pitchFamily="34" charset="0"/>
              </a:rPr>
              <a:t>Карта Немецкого национального района</a:t>
            </a:r>
            <a:endParaRPr lang="ru-RU" sz="3200" dirty="0">
              <a:solidFill>
                <a:srgbClr val="002060"/>
              </a:solidFill>
              <a:latin typeface="Franklin Gothic Demi" panose="020B0703020102020204" pitchFamily="34" charset="0"/>
            </a:endParaRPr>
          </a:p>
        </p:txBody>
      </p:sp>
      <p:pic>
        <p:nvPicPr>
          <p:cNvPr id="7170" name="Picture 2" descr="https://altinf.iro22.ru/wp-content/uploads/2013/03/map.gif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386" b="18024"/>
          <a:stretch/>
        </p:blipFill>
        <p:spPr bwMode="auto">
          <a:xfrm>
            <a:off x="569666" y="1388861"/>
            <a:ext cx="8004668" cy="4724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15294419"/>
      </p:ext>
    </p:extLst>
  </p:cSld>
  <p:clrMapOvr>
    <a:masterClrMapping/>
  </p:clrMapOvr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1063</TotalTime>
  <Words>43</Words>
  <Application>Microsoft Office PowerPoint</Application>
  <PresentationFormat>Экран (4:3)</PresentationFormat>
  <Paragraphs>9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2" baseType="lpstr">
      <vt:lpstr>Arial</vt:lpstr>
      <vt:lpstr>Calibri</vt:lpstr>
      <vt:lpstr>Century Schoolbook</vt:lpstr>
      <vt:lpstr>Franklin Gothic Demi</vt:lpstr>
      <vt:lpstr>Franklin Gothic Medium</vt:lpstr>
      <vt:lpstr>Оформление по умолчанию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Карта Немецкого национального района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Пользователь</cp:lastModifiedBy>
  <cp:revision>134</cp:revision>
  <cp:lastPrinted>1601-01-01T00:00:00Z</cp:lastPrinted>
  <dcterms:created xsi:type="dcterms:W3CDTF">2012-01-05T18:46:57Z</dcterms:created>
  <dcterms:modified xsi:type="dcterms:W3CDTF">2022-04-10T08:40:45Z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