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51A98-4CA5-4230-8145-8F25D22CAFEE}" type="datetimeFigureOut">
              <a:rPr lang="ru-RU" smtClean="0"/>
              <a:pPr/>
              <a:t>11.12.2021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E8830-AAD5-4ADA-B6C2-CF94E1DE9D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E8830-AAD5-4ADA-B6C2-CF94E1DE9D7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FE8830-AAD5-4ADA-B6C2-CF94E1DE9D7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A8C32-B637-44E6-BECC-26A3DC74FF8C}" type="datetimeFigureOut">
              <a:rPr lang="ru-RU" smtClean="0"/>
              <a:pPr/>
              <a:t>11.12.2021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F023-DDAC-43C5-88D8-F529DC270C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A8C32-B637-44E6-BECC-26A3DC74FF8C}" type="datetimeFigureOut">
              <a:rPr lang="ru-RU" smtClean="0"/>
              <a:pPr/>
              <a:t>11.12.2021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F023-DDAC-43C5-88D8-F529DC270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A8C32-B637-44E6-BECC-26A3DC74FF8C}" type="datetimeFigureOut">
              <a:rPr lang="ru-RU" smtClean="0"/>
              <a:pPr/>
              <a:t>11.12.2021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F023-DDAC-43C5-88D8-F529DC270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A8C32-B637-44E6-BECC-26A3DC74FF8C}" type="datetimeFigureOut">
              <a:rPr lang="ru-RU" smtClean="0"/>
              <a:pPr/>
              <a:t>11.12.2021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F023-DDAC-43C5-88D8-F529DC270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A8C32-B637-44E6-BECC-26A3DC74FF8C}" type="datetimeFigureOut">
              <a:rPr lang="ru-RU" smtClean="0"/>
              <a:pPr/>
              <a:t>11.12.2021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962F023-DDAC-43C5-88D8-F529DC270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A8C32-B637-44E6-BECC-26A3DC74FF8C}" type="datetimeFigureOut">
              <a:rPr lang="ru-RU" smtClean="0"/>
              <a:pPr/>
              <a:t>11.12.2021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F023-DDAC-43C5-88D8-F529DC270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A8C32-B637-44E6-BECC-26A3DC74FF8C}" type="datetimeFigureOut">
              <a:rPr lang="ru-RU" smtClean="0"/>
              <a:pPr/>
              <a:t>11.12.2021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F023-DDAC-43C5-88D8-F529DC270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A8C32-B637-44E6-BECC-26A3DC74FF8C}" type="datetimeFigureOut">
              <a:rPr lang="ru-RU" smtClean="0"/>
              <a:pPr/>
              <a:t>11.12.2021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F023-DDAC-43C5-88D8-F529DC270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A8C32-B637-44E6-BECC-26A3DC74FF8C}" type="datetimeFigureOut">
              <a:rPr lang="ru-RU" smtClean="0"/>
              <a:pPr/>
              <a:t>11.12.2021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F023-DDAC-43C5-88D8-F529DC270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A8C32-B637-44E6-BECC-26A3DC74FF8C}" type="datetimeFigureOut">
              <a:rPr lang="ru-RU" smtClean="0"/>
              <a:pPr/>
              <a:t>11.12.2021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F023-DDAC-43C5-88D8-F529DC270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A8C32-B637-44E6-BECC-26A3DC74FF8C}" type="datetimeFigureOut">
              <a:rPr lang="ru-RU" smtClean="0"/>
              <a:pPr/>
              <a:t>11.12.2021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F023-DDAC-43C5-88D8-F529DC270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92A8C32-B637-44E6-BECC-26A3DC74FF8C}" type="datetimeFigureOut">
              <a:rPr lang="ru-RU" smtClean="0"/>
              <a:pPr/>
              <a:t>11.12.2021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962F023-DDAC-43C5-88D8-F529DC270C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916832"/>
            <a:ext cx="7200800" cy="144016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atin typeface="+mn-lt"/>
              </a:rPr>
              <a:t/>
            </a:r>
            <a:br>
              <a:rPr lang="uk-UA" dirty="0" smtClean="0">
                <a:latin typeface="+mn-lt"/>
              </a:rPr>
            </a:br>
            <a:r>
              <a:rPr lang="uk-UA" dirty="0" smtClean="0">
                <a:latin typeface="+mn-lt"/>
              </a:rPr>
              <a:t/>
            </a:r>
            <a:br>
              <a:rPr lang="uk-UA" dirty="0" smtClean="0">
                <a:latin typeface="+mn-lt"/>
              </a:rPr>
            </a:br>
            <a:r>
              <a:rPr lang="uk-UA" dirty="0" smtClean="0">
                <a:latin typeface="+mn-lt"/>
              </a:rPr>
              <a:t/>
            </a:r>
            <a:br>
              <a:rPr lang="uk-UA" dirty="0" smtClean="0">
                <a:latin typeface="+mn-lt"/>
              </a:rPr>
            </a:br>
            <a:r>
              <a:rPr lang="uk-UA" dirty="0" smtClean="0">
                <a:latin typeface="+mn-lt"/>
              </a:rPr>
              <a:t/>
            </a:r>
            <a:br>
              <a:rPr lang="uk-UA" dirty="0" smtClean="0">
                <a:latin typeface="+mn-lt"/>
              </a:rPr>
            </a:br>
            <a:r>
              <a:rPr lang="uk-UA" dirty="0" smtClean="0">
                <a:latin typeface="+mn-lt"/>
              </a:rPr>
              <a:t/>
            </a:r>
            <a:br>
              <a:rPr lang="uk-UA" dirty="0" smtClean="0">
                <a:latin typeface="+mn-lt"/>
              </a:rPr>
            </a:br>
            <a:r>
              <a:rPr lang="uk-UA" dirty="0" smtClean="0">
                <a:latin typeface="+mn-lt"/>
              </a:rPr>
              <a:t/>
            </a:r>
            <a:br>
              <a:rPr lang="uk-UA" dirty="0" smtClean="0">
                <a:latin typeface="+mn-lt"/>
              </a:rPr>
            </a:br>
            <a:r>
              <a:rPr lang="uk-UA" dirty="0" smtClean="0">
                <a:latin typeface="+mn-lt"/>
              </a:rPr>
              <a:t/>
            </a:r>
            <a:br>
              <a:rPr lang="uk-UA" dirty="0" smtClean="0">
                <a:latin typeface="+mn-lt"/>
              </a:rPr>
            </a:br>
            <a:r>
              <a:rPr lang="uk-UA" dirty="0" smtClean="0">
                <a:latin typeface="+mn-lt"/>
              </a:rPr>
              <a:t/>
            </a:r>
            <a:br>
              <a:rPr lang="uk-UA" dirty="0" smtClean="0">
                <a:latin typeface="+mn-lt"/>
              </a:rPr>
            </a:br>
            <a:r>
              <a:rPr lang="uk-UA" dirty="0" smtClean="0">
                <a:latin typeface="+mn-lt"/>
              </a:rPr>
              <a:t/>
            </a:r>
            <a:br>
              <a:rPr lang="uk-UA" dirty="0" smtClean="0">
                <a:latin typeface="+mn-lt"/>
              </a:rPr>
            </a:br>
            <a:r>
              <a:rPr lang="uk-UA" dirty="0" smtClean="0">
                <a:latin typeface="+mn-lt"/>
              </a:rPr>
              <a:t/>
            </a:r>
            <a:br>
              <a:rPr lang="uk-UA" dirty="0" smtClean="0">
                <a:latin typeface="+mn-lt"/>
              </a:rPr>
            </a:br>
            <a:r>
              <a:rPr lang="uk-UA" dirty="0" smtClean="0">
                <a:latin typeface="+mn-lt"/>
              </a:rPr>
              <a:t/>
            </a:r>
            <a:br>
              <a:rPr lang="uk-UA" dirty="0" smtClean="0">
                <a:latin typeface="+mn-lt"/>
              </a:rPr>
            </a:br>
            <a:r>
              <a:rPr lang="uk-UA" dirty="0" err="1" smtClean="0">
                <a:latin typeface="+mn-lt"/>
              </a:rPr>
              <a:t>“</a:t>
            </a:r>
            <a:r>
              <a:rPr lang="uk-UA" i="1" dirty="0" err="1" smtClean="0">
                <a:latin typeface="+mn-lt"/>
              </a:rPr>
              <a:t>Профессия</a:t>
            </a:r>
            <a:r>
              <a:rPr lang="uk-UA" i="1" dirty="0" smtClean="0">
                <a:latin typeface="+mn-lt"/>
              </a:rPr>
              <a:t>  </a:t>
            </a:r>
            <a:r>
              <a:rPr lang="uk-UA" i="1" dirty="0" err="1" smtClean="0">
                <a:latin typeface="+mn-lt"/>
              </a:rPr>
              <a:t>моего</a:t>
            </a:r>
            <a:r>
              <a:rPr lang="uk-UA" i="1" dirty="0" smtClean="0">
                <a:latin typeface="+mn-lt"/>
              </a:rPr>
              <a:t> </a:t>
            </a:r>
            <a:r>
              <a:rPr lang="uk-UA" i="1" dirty="0" err="1" smtClean="0">
                <a:latin typeface="+mn-lt"/>
              </a:rPr>
              <a:t>папы”</a:t>
            </a:r>
            <a:endParaRPr lang="ru-RU" i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852936"/>
            <a:ext cx="8424936" cy="2256656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/>
              <a:t>               </a:t>
            </a:r>
          </a:p>
          <a:p>
            <a:pPr algn="l"/>
            <a:r>
              <a:rPr lang="ru-RU" dirty="0" smtClean="0"/>
              <a:t>                    </a:t>
            </a:r>
          </a:p>
          <a:p>
            <a:pPr algn="l"/>
            <a:r>
              <a:rPr lang="ru-RU" dirty="0" smtClean="0"/>
              <a:t>                    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                              Выполнила: Цветкова Анастасия Дмитриевна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                                                                            Ученица  7  класса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8-962-778-00-95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60648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Муниципальное бюджетное общеобразовательное учреждение «</a:t>
            </a:r>
            <a:r>
              <a:rPr lang="ru-RU" sz="2400" dirty="0" err="1" smtClean="0">
                <a:solidFill>
                  <a:schemeClr val="bg1"/>
                </a:solidFill>
              </a:rPr>
              <a:t>Клюквинская</a:t>
            </a:r>
            <a:r>
              <a:rPr lang="ru-RU" sz="2400" dirty="0" smtClean="0">
                <a:solidFill>
                  <a:schemeClr val="bg1"/>
                </a:solidFill>
              </a:rPr>
              <a:t> средняя общеобразовательная школа- интернат» </a:t>
            </a:r>
            <a:r>
              <a:rPr lang="ru-RU" sz="2400" dirty="0" err="1" smtClean="0">
                <a:solidFill>
                  <a:schemeClr val="bg1"/>
                </a:solidFill>
              </a:rPr>
              <a:t>Верхнекетского</a:t>
            </a:r>
            <a:r>
              <a:rPr lang="ru-RU" sz="2400" dirty="0" smtClean="0">
                <a:solidFill>
                  <a:schemeClr val="bg1"/>
                </a:solidFill>
              </a:rPr>
              <a:t> района Томской области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5043494" cy="4397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Электростанция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857628"/>
            <a:ext cx="8501122" cy="2714644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Мой папа - Безруков Дмитрий Владимирович, ему сорок четыре года, он работает на электростанции, по профессии  дизелист-электрик.  В бригаде работают ещё четыре  человека. Работают они по сменам, смена каждого человека длится целые сутки, с  восьми  утра до утра  второго дня.</a:t>
            </a:r>
            <a:endParaRPr lang="ru-RU" sz="2400" dirty="0"/>
          </a:p>
        </p:txBody>
      </p:sp>
      <p:pic>
        <p:nvPicPr>
          <p:cNvPr id="1026" name="Picture 2" descr="C:\Users\КС\Desktop\настина папка\IMG-20211205-WA0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764704"/>
            <a:ext cx="5131318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КС\Desktop\настина папка\IMG-20211205-WA0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764704"/>
            <a:ext cx="5616624" cy="31593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3717032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Также в цеху лежат бочки с маслом для дизеля. Летом в цеху достаточно жарко и приходится открывать дверь. Когда дверь открыта, в цех залетают ласточки, которые почти всегда сидят на проводах. Там они вьют гнёзда и выводят птенцов.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14290"/>
            <a:ext cx="4829180" cy="4397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Территория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928670"/>
            <a:ext cx="3971924" cy="252317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На территории электростанции находятся большие баки с дизельным топливом. Оно необходимо для дизельных генераторов, которые находятся в цеху.    </a:t>
            </a:r>
            <a:endParaRPr lang="ru-RU" dirty="0"/>
          </a:p>
        </p:txBody>
      </p:sp>
      <p:pic>
        <p:nvPicPr>
          <p:cNvPr id="2050" name="Picture 2" descr="C:\Users\КС\Desktop\настина папка\IMG-20211205-WA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4445032" cy="2500330"/>
          </a:xfrm>
          <a:prstGeom prst="rect">
            <a:avLst/>
          </a:prstGeom>
          <a:noFill/>
        </p:spPr>
      </p:pic>
      <p:pic>
        <p:nvPicPr>
          <p:cNvPr id="2051" name="Picture 3" descr="C:\Users\КС\Desktop\настина папка\IMG-20211205-WA0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857628"/>
            <a:ext cx="4445031" cy="250033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034" y="3857628"/>
            <a:ext cx="38576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Напротив этих баков стоят трактора и легковые машины. После смены их оставляют здесь , а также те машины, которые требуют ремонта.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14290"/>
            <a:ext cx="4329114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Цех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852936"/>
            <a:ext cx="8280920" cy="1296144"/>
          </a:xfrm>
        </p:spPr>
        <p:txBody>
          <a:bodyPr>
            <a:noAutofit/>
          </a:bodyPr>
          <a:lstStyle/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>
              <a:buNone/>
            </a:pPr>
            <a:r>
              <a:rPr lang="ru-RU" sz="2400" dirty="0" smtClean="0"/>
              <a:t>В</a:t>
            </a:r>
            <a:r>
              <a:rPr lang="ru-RU" dirty="0" smtClean="0"/>
              <a:t> </a:t>
            </a:r>
            <a:r>
              <a:rPr lang="ru-RU" sz="2400" dirty="0" smtClean="0"/>
              <a:t>цеху расположена сама электростанция. Там очень шумно и этот шум слышен почти на весь посёлок. В цеху находится щит управления, который нужен для того, чтобы переключать станции. В это время переключения станций выключается свет во всём посёлке, примерно на пять  минут.</a:t>
            </a:r>
            <a:endParaRPr lang="ru-RU" dirty="0"/>
          </a:p>
        </p:txBody>
      </p:sp>
      <p:pic>
        <p:nvPicPr>
          <p:cNvPr id="3074" name="Picture 2" descr="C:\Users\КС\Desktop\настина папка\IMG-20211205-WA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124744"/>
            <a:ext cx="5400600" cy="3037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14290"/>
            <a:ext cx="4186238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Балок 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818" y="1000108"/>
            <a:ext cx="3571900" cy="5500726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В балке можно посидеть, попить чай в свободное время, покушать и посмотреть телевизор. Здесь есть чайник и умывальник с зеркалом. Тут находятся важные документы и рабочий телефон. А ещё главное в балке, это прибор, при помощи которого можно следить за станцией.</a:t>
            </a:r>
            <a:endParaRPr lang="ru-RU" dirty="0"/>
          </a:p>
        </p:txBody>
      </p:sp>
      <p:pic>
        <p:nvPicPr>
          <p:cNvPr id="4098" name="Picture 2" descr="C:\Users\КС\Desktop\настина папка\IMG-20211205-WA0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4929222" cy="2772688"/>
          </a:xfrm>
          <a:prstGeom prst="rect">
            <a:avLst/>
          </a:prstGeom>
          <a:noFill/>
        </p:spPr>
      </p:pic>
      <p:pic>
        <p:nvPicPr>
          <p:cNvPr id="4099" name="Picture 3" descr="C:\Users\КС\Desktop\настина папка\IMG-20211205-WA0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786190"/>
            <a:ext cx="4929222" cy="2772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14290"/>
            <a:ext cx="3257544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Зайцы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5043494" cy="250033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Неподалёку от территории электростанции живут зайцы, бегают и оставляют следы на снегу. Эти зайцы тут бегают не первый год и их здесь подкармливают. За ними конечно бегают собаки, но зайчики очень шустрые и их не догоняют.</a:t>
            </a:r>
            <a:endParaRPr lang="ru-RU" sz="2000" dirty="0"/>
          </a:p>
        </p:txBody>
      </p:sp>
      <p:pic>
        <p:nvPicPr>
          <p:cNvPr id="20481" name="Picture 1" descr="C:\Users\КС\Desktop\настина папка\IMG-20211205-WA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1182672"/>
            <a:ext cx="3071834" cy="5461038"/>
          </a:xfrm>
          <a:prstGeom prst="rect">
            <a:avLst/>
          </a:prstGeom>
          <a:noFill/>
        </p:spPr>
      </p:pic>
      <p:pic>
        <p:nvPicPr>
          <p:cNvPr id="20483" name="Picture 3" descr="C:\Users\КС\Desktop\настина папка\IMG-20211205-WA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717032"/>
            <a:ext cx="5080035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14290"/>
            <a:ext cx="447199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Электрика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4714908" cy="2357454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 Также папа залазит на столбы, в специальных ботинках и проводит провода. Ещё он меняет розетки и счётчики электроэнергии.    </a:t>
            </a:r>
            <a:endParaRPr lang="ru-RU" dirty="0"/>
          </a:p>
        </p:txBody>
      </p:sp>
      <p:pic>
        <p:nvPicPr>
          <p:cNvPr id="19458" name="Picture 2" descr="https://tochkavis.ru/images/detailed/16/p_00234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071546"/>
            <a:ext cx="3143272" cy="3057857"/>
          </a:xfrm>
          <a:prstGeom prst="rect">
            <a:avLst/>
          </a:prstGeom>
          <a:noFill/>
        </p:spPr>
      </p:pic>
      <p:pic>
        <p:nvPicPr>
          <p:cNvPr id="6" name="Picture 4" descr="https://werkel-online.ru/images/005/891/983/5891983/800x800no_crop/vyklyuchatel-dvukhklavishnyy-prokhodnoy-s-podsvetkoy-belyy-wl01-sw-2g-2w-led-a030767_0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3500438"/>
            <a:ext cx="2927841" cy="30718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pPr algn="just" fontAlgn="base"/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sz="2700" b="0" dirty="0" smtClean="0">
                <a:solidFill>
                  <a:schemeClr val="tx1"/>
                </a:solidFill>
                <a:latin typeface="+mn-lt"/>
              </a:rPr>
              <a:t>Я часто бываю на работе у моего папы. Наблюдая за тем, как он работает, я понимаю, что надо много учиться, чтобы знать и уметь разбираться во всех процессах.</a:t>
            </a:r>
            <a:br>
              <a:rPr lang="ru-RU" sz="2700" b="0" dirty="0" smtClean="0">
                <a:solidFill>
                  <a:schemeClr val="tx1"/>
                </a:solidFill>
                <a:latin typeface="+mn-lt"/>
              </a:rPr>
            </a:br>
            <a:r>
              <a:rPr lang="ru-RU" sz="2700" b="0" dirty="0" smtClean="0">
                <a:solidFill>
                  <a:schemeClr val="tx1"/>
                </a:solidFill>
                <a:latin typeface="+mn-lt"/>
              </a:rPr>
              <a:t>               Я горжусь своим папой  и восхищаюсь их трудом и любовью к своему выбранному делу, к своей профессии.</a:t>
            </a:r>
            <a:br>
              <a:rPr lang="ru-RU" sz="2700" b="0" dirty="0" smtClean="0">
                <a:solidFill>
                  <a:schemeClr val="tx1"/>
                </a:solidFill>
                <a:latin typeface="+mn-lt"/>
              </a:rPr>
            </a:br>
            <a:endParaRPr lang="ru-RU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1261</TotalTime>
  <Words>335</Words>
  <Application>Microsoft Office PowerPoint</Application>
  <PresentationFormat>Экран (4:3)</PresentationFormat>
  <Paragraphs>29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           “Профессия  моего папы”</vt:lpstr>
      <vt:lpstr>Электростанция</vt:lpstr>
      <vt:lpstr>Слайд 3</vt:lpstr>
      <vt:lpstr>Территория</vt:lpstr>
      <vt:lpstr>Цех</vt:lpstr>
      <vt:lpstr>Балок </vt:lpstr>
      <vt:lpstr>Зайцы</vt:lpstr>
      <vt:lpstr>Электрика</vt:lpstr>
      <vt:lpstr>   Я часто бываю на работе у моего папы. Наблюдая за тем, как он работает, я понимаю, что надо много учиться, чтобы знать и уметь разбираться во всех процессах.                Я горжусь своим папой  и восхищаюсь их трудом и любовью к своему выбранному делу, к своей профессии.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</dc:creator>
  <cp:lastModifiedBy>adm</cp:lastModifiedBy>
  <cp:revision>23</cp:revision>
  <dcterms:created xsi:type="dcterms:W3CDTF">2021-12-04T19:17:33Z</dcterms:created>
  <dcterms:modified xsi:type="dcterms:W3CDTF">2021-12-11T08:24:01Z</dcterms:modified>
</cp:coreProperties>
</file>