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7" r:id="rId10"/>
    <p:sldId id="263" r:id="rId11"/>
    <p:sldId id="264" r:id="rId12"/>
    <p:sldId id="265" r:id="rId13"/>
    <p:sldId id="266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9C7DD50-816E-4BD7-B22F-34384CF10EA1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AF5991C-F801-4AA9-9352-BD362AB25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857364"/>
            <a:ext cx="5105400" cy="4071966"/>
          </a:xfrm>
        </p:spPr>
        <p:txBody>
          <a:bodyPr>
            <a:noAutofit/>
          </a:bodyPr>
          <a:lstStyle/>
          <a:p>
            <a:r>
              <a:rPr lang="ru-RU" sz="4800" dirty="0" smtClean="0"/>
              <a:t>Занятие-презентация для</a:t>
            </a:r>
            <a:br>
              <a:rPr lang="ru-RU" sz="4800" dirty="0" smtClean="0"/>
            </a:br>
            <a:r>
              <a:rPr lang="ru-RU" sz="4800" dirty="0" smtClean="0"/>
              <a:t>детей старшего</a:t>
            </a:r>
            <a:br>
              <a:rPr lang="ru-RU" sz="4800" dirty="0" smtClean="0"/>
            </a:br>
            <a:r>
              <a:rPr lang="ru-RU" sz="4800" dirty="0" smtClean="0"/>
              <a:t>дошкольного возраста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Лось</a:t>
            </a:r>
            <a:endParaRPr lang="ru-RU" sz="6000" dirty="0"/>
          </a:p>
        </p:txBody>
      </p:sp>
      <p:pic>
        <p:nvPicPr>
          <p:cNvPr id="6146" name="Picture 2" descr="D:\Desktop\работа\ygp60obk3g7pcb0sxl6dodd9pcmmz94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4825" y="1651794"/>
            <a:ext cx="714375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Рысь</a:t>
            </a:r>
            <a:endParaRPr lang="ru-RU" sz="6000" dirty="0"/>
          </a:p>
        </p:txBody>
      </p:sp>
      <p:pic>
        <p:nvPicPr>
          <p:cNvPr id="2050" name="Picture 2" descr="D:\Desktop\работа\scale_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1620044"/>
            <a:ext cx="7239000" cy="482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Кабан</a:t>
            </a:r>
            <a:endParaRPr lang="ru-RU" sz="6000" dirty="0"/>
          </a:p>
        </p:txBody>
      </p:sp>
      <p:pic>
        <p:nvPicPr>
          <p:cNvPr id="5123" name="Picture 3" descr="D:\Desktop\работа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1622198"/>
            <a:ext cx="7239000" cy="4821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Барсук</a:t>
            </a:r>
            <a:endParaRPr lang="ru-RU" sz="6000" dirty="0"/>
          </a:p>
        </p:txBody>
      </p:sp>
      <p:pic>
        <p:nvPicPr>
          <p:cNvPr id="11266" name="Picture 2" descr="D:\Desktop\работа\1617037818_24-p-barsuk-oboi-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09700" y="1609725"/>
            <a:ext cx="6733999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Ёж</a:t>
            </a:r>
            <a:endParaRPr lang="ru-RU" sz="6000" dirty="0"/>
          </a:p>
        </p:txBody>
      </p:sp>
      <p:pic>
        <p:nvPicPr>
          <p:cNvPr id="9218" name="Picture 2" descr="D:\Desktop\работа\ezhbpl-scal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1619572"/>
            <a:ext cx="7239000" cy="4826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 с массажными мячиками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None/>
            </a:pPr>
            <a:r>
              <a:rPr lang="ru-RU" dirty="0" smtClean="0"/>
              <a:t>Вышли ежики гулять, </a:t>
            </a:r>
            <a:r>
              <a:rPr lang="ru-RU" sz="2400" dirty="0" smtClean="0"/>
              <a:t>(крутят мяч между ладонями)</a:t>
            </a:r>
          </a:p>
          <a:p>
            <a:pPr fontAlgn="base">
              <a:buNone/>
            </a:pPr>
            <a:r>
              <a:rPr lang="ru-RU" dirty="0" smtClean="0"/>
              <a:t>Их у мамы ровно пять! </a:t>
            </a:r>
            <a:r>
              <a:rPr lang="ru-RU" sz="2000" dirty="0" smtClean="0"/>
              <a:t> </a:t>
            </a:r>
            <a:r>
              <a:rPr lang="ru-RU" sz="2400" dirty="0" smtClean="0"/>
              <a:t>(ритмично сжимают мяч)</a:t>
            </a:r>
          </a:p>
          <a:p>
            <a:pPr fontAlgn="base">
              <a:buNone/>
            </a:pPr>
            <a:r>
              <a:rPr lang="ru-RU" dirty="0" smtClean="0"/>
              <a:t>Пять комочков озорных  </a:t>
            </a:r>
            <a:r>
              <a:rPr lang="ru-RU" sz="2400" dirty="0" smtClean="0"/>
              <a:t>(снова крутят мяч)</a:t>
            </a:r>
          </a:p>
          <a:p>
            <a:pPr fontAlgn="base">
              <a:buNone/>
            </a:pPr>
            <a:r>
              <a:rPr lang="ru-RU" dirty="0" smtClean="0"/>
              <a:t>И колючих, и смешных! </a:t>
            </a:r>
            <a:r>
              <a:rPr lang="ru-RU" sz="2400" dirty="0" smtClean="0"/>
              <a:t>(ритмично сжимают мяч)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ТЕМА: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Дикие животные</a:t>
            </a:r>
            <a:endParaRPr lang="ru-RU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/>
              <a:t>Задание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Назовите диких  животных</a:t>
            </a:r>
            <a:endParaRPr lang="ru-RU" sz="7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Заяц</a:t>
            </a:r>
            <a:endParaRPr lang="ru-RU" sz="7200" dirty="0"/>
          </a:p>
        </p:txBody>
      </p:sp>
      <p:pic>
        <p:nvPicPr>
          <p:cNvPr id="3074" name="Picture 2" descr="D:\Desktop\работа\seryj-zayac-sidit-na-letnej-trav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1616273"/>
            <a:ext cx="7239000" cy="4833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Белка</a:t>
            </a:r>
            <a:endParaRPr lang="ru-RU" sz="6000" dirty="0"/>
          </a:p>
        </p:txBody>
      </p:sp>
      <p:pic>
        <p:nvPicPr>
          <p:cNvPr id="7170" name="Picture 2" descr="D:\Desktop\работа\zivotnoe-beloc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571612"/>
            <a:ext cx="7500990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Лиса</a:t>
            </a:r>
            <a:endParaRPr lang="ru-RU" sz="6000" dirty="0"/>
          </a:p>
        </p:txBody>
      </p:sp>
      <p:pic>
        <p:nvPicPr>
          <p:cNvPr id="1026" name="Picture 2" descr="D:\Desktop\работа\lisa-ryzhaya-vzglyad-sneg-zi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1620044"/>
            <a:ext cx="7239000" cy="482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Волк</a:t>
            </a:r>
            <a:endParaRPr lang="ru-RU" sz="6000" dirty="0"/>
          </a:p>
        </p:txBody>
      </p:sp>
      <p:pic>
        <p:nvPicPr>
          <p:cNvPr id="4098" name="Picture 2" descr="D:\Desktop\работа\wolf-predator-european-wolf-carnivores-162256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83029" y="1769904"/>
            <a:ext cx="6787342" cy="452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Медведь</a:t>
            </a:r>
            <a:endParaRPr lang="ru-RU" sz="6000" dirty="0"/>
          </a:p>
        </p:txBody>
      </p:sp>
      <p:pic>
        <p:nvPicPr>
          <p:cNvPr id="10242" name="Picture 2" descr="D:\Desktop\работа\5b722e17245d881d5ea0f86b57c4176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18837"/>
            <a:ext cx="7239000" cy="4828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Олень</a:t>
            </a:r>
            <a:endParaRPr lang="ru-RU" sz="6000" dirty="0"/>
          </a:p>
        </p:txBody>
      </p:sp>
      <p:pic>
        <p:nvPicPr>
          <p:cNvPr id="8194" name="Picture 2" descr="D:\Desktop\работа\Deer_Horns_Glance_513731_4509x3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1624860"/>
            <a:ext cx="7239000" cy="4816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3">
      <a:dk1>
        <a:srgbClr val="00B050"/>
      </a:dk1>
      <a:lt1>
        <a:sysClr val="window" lastClr="FFFFFF"/>
      </a:lt1>
      <a:dk2>
        <a:srgbClr val="79FFB6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6E1E4E"/>
      </a:accent6>
      <a:hlink>
        <a:srgbClr val="410082"/>
      </a:hlink>
      <a:folHlink>
        <a:srgbClr val="93296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</TotalTime>
  <Words>65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Занятие-презентация для детей старшего дошкольного возраста</vt:lpstr>
      <vt:lpstr>ТЕМА:</vt:lpstr>
      <vt:lpstr>Задание</vt:lpstr>
      <vt:lpstr>Заяц</vt:lpstr>
      <vt:lpstr>Белка</vt:lpstr>
      <vt:lpstr>Лиса</vt:lpstr>
      <vt:lpstr>Волк</vt:lpstr>
      <vt:lpstr>Медведь</vt:lpstr>
      <vt:lpstr>Олень</vt:lpstr>
      <vt:lpstr>Лось</vt:lpstr>
      <vt:lpstr>Рысь</vt:lpstr>
      <vt:lpstr>Кабан</vt:lpstr>
      <vt:lpstr>Барсук</vt:lpstr>
      <vt:lpstr>Ёж</vt:lpstr>
      <vt:lpstr>Игра с массажными мячиками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8</cp:revision>
  <dcterms:created xsi:type="dcterms:W3CDTF">2022-04-10T07:10:12Z</dcterms:created>
  <dcterms:modified xsi:type="dcterms:W3CDTF">2022-04-10T14:04:29Z</dcterms:modified>
</cp:coreProperties>
</file>