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dissolve/>
    <p:sndAc>
      <p:stSnd>
        <p:snd r:embed="rId13" name="chimes.wav" builtIn="1"/>
      </p:stSnd>
    </p:sndAc>
  </p:transition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Фоны шаблоны\3ab10f895e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24000" y="1676400"/>
            <a:ext cx="50292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Задание на лето</a:t>
            </a:r>
          </a:p>
          <a:p>
            <a:pPr algn="ctr"/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«Собери гербарий»</a:t>
            </a:r>
          </a:p>
          <a:p>
            <a:pPr algn="ctr"/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Уважаемые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родители и ребята!</a:t>
            </a:r>
          </a:p>
          <a:p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B050"/>
                </a:solidFill>
              </a:rPr>
              <a:t>Наступило долгожданное лето, 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которое мы все должны провести весело 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и с пользой!</a:t>
            </a:r>
          </a:p>
          <a:p>
            <a:endParaRPr lang="ru-RU" b="1" dirty="0" smtClean="0">
              <a:solidFill>
                <a:srgbClr val="00B050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457200"/>
            <a:ext cx="579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685800" y="152400"/>
            <a:ext cx="5319661" cy="109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cap="all" dirty="0" smtClean="0"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 УЧРЕЖДЕНИЕ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cap="all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1200" cap="all" dirty="0" err="1" smtClean="0">
                <a:latin typeface="Times New Roman" pitchFamily="18" charset="0"/>
                <a:cs typeface="Times New Roman" pitchFamily="18" charset="0"/>
              </a:rPr>
              <a:t>дЕТСКИЙ</a:t>
            </a:r>
            <a:r>
              <a:rPr lang="ru-RU" sz="1200" cap="all" dirty="0" smtClean="0">
                <a:latin typeface="Times New Roman" pitchFamily="18" charset="0"/>
                <a:cs typeface="Times New Roman" pitchFamily="18" charset="0"/>
              </a:rPr>
              <a:t> САД № 5 "</a:t>
            </a:r>
            <a:r>
              <a:rPr lang="ru-RU" sz="1200" cap="all" dirty="0" err="1" smtClean="0">
                <a:latin typeface="Times New Roman" pitchFamily="18" charset="0"/>
                <a:cs typeface="Times New Roman" pitchFamily="18" charset="0"/>
              </a:rPr>
              <a:t>тЫНДЕНОК</a:t>
            </a:r>
            <a:r>
              <a:rPr lang="ru-RU" sz="1200" cap="all" dirty="0" smtClean="0"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1200" cap="all" dirty="0" err="1" smtClean="0">
                <a:latin typeface="Times New Roman" pitchFamily="18" charset="0"/>
                <a:cs typeface="Times New Roman" pitchFamily="18" charset="0"/>
              </a:rPr>
              <a:t>аМУРСКОЙ</a:t>
            </a:r>
            <a:r>
              <a:rPr lang="ru-RU" sz="1200" cap="all" dirty="0" smtClean="0">
                <a:latin typeface="Times New Roman" pitchFamily="18" charset="0"/>
                <a:cs typeface="Times New Roman" pitchFamily="18" charset="0"/>
              </a:rPr>
              <a:t> ОБЛАСТИ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cap="all" dirty="0" smtClean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1200" cap="all" dirty="0" err="1" smtClean="0">
                <a:latin typeface="Times New Roman" pitchFamily="18" charset="0"/>
                <a:cs typeface="Times New Roman" pitchFamily="18" charset="0"/>
              </a:rPr>
              <a:t>тЫНДЫ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048000" y="4953000"/>
            <a:ext cx="41148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Подготовила воспитатель  МДОБУ «Детский сад № 5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Тынденок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»:</a:t>
            </a:r>
          </a:p>
          <a:p>
            <a:pPr algn="ctr"/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Голодникова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Марина Витальевна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Фоны шаблоны\3ab10f895e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62000" y="228600"/>
            <a:ext cx="5486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Лето – любимая пора всех ребят.</a:t>
            </a:r>
          </a:p>
          <a:p>
            <a:pPr algn="just"/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Давайте вместе сохраним кусочек этого лета на долгие месяцы! </a:t>
            </a:r>
          </a:p>
          <a:p>
            <a:pPr algn="just"/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Я, </a:t>
            </a:r>
            <a:r>
              <a:rPr lang="ru-RU" b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предлагаю </a:t>
            </a:r>
            <a:r>
              <a:rPr lang="ru-RU" b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вам</a:t>
            </a: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вместе с родителями, собрать гербарий из листьев или цветов растений, которые нас окружают.</a:t>
            </a:r>
          </a:p>
          <a:p>
            <a:pPr algn="just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Что такое гербарий?</a:t>
            </a:r>
          </a:p>
          <a:p>
            <a:pPr algn="just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ГЕРБАРИЙ- это коллекция разных растений в засушенном виде.</a:t>
            </a:r>
          </a:p>
          <a:p>
            <a:pPr algn="just"/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Вы можете сделать такой гербарий своими руками.</a:t>
            </a:r>
          </a:p>
          <a:p>
            <a:pPr algn="just"/>
            <a:endParaRPr lang="ru-RU" b="1" dirty="0" smtClean="0">
              <a:solidFill>
                <a:schemeClr val="accent1"/>
              </a:solidFill>
            </a:endParaRPr>
          </a:p>
        </p:txBody>
      </p:sp>
      <p:pic>
        <p:nvPicPr>
          <p:cNvPr id="2050" name="Picture 2" descr=" 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3429000"/>
            <a:ext cx="2590800" cy="1981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Фоны шаблоны\3ab10f895e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81000" y="228600"/>
            <a:ext cx="61722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 шаг. </a:t>
            </a:r>
            <a:r>
              <a:rPr lang="ru-RU" b="1" dirty="0" smtClean="0">
                <a:solidFill>
                  <a:schemeClr val="accent1"/>
                </a:solidFill>
              </a:rPr>
              <a:t>Определите, что вы хотите собирать (цветы, листья).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2 шаг. </a:t>
            </a:r>
            <a:r>
              <a:rPr lang="ru-RU" b="1" dirty="0" smtClean="0">
                <a:solidFill>
                  <a:schemeClr val="accent1"/>
                </a:solidFill>
              </a:rPr>
              <a:t>Соберите материал,  используя правила: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B050"/>
                </a:solidFill>
              </a:rPr>
              <a:t> Собирайте растения только  в сухую погоду;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B050"/>
                </a:solidFill>
              </a:rPr>
              <a:t> Собирайте по несколько экземпляров каждого растения, чтобы у вас был запас.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3 шаг. </a:t>
            </a:r>
            <a:r>
              <a:rPr lang="ru-RU" b="1" dirty="0" smtClean="0">
                <a:solidFill>
                  <a:schemeClr val="accent1"/>
                </a:solidFill>
              </a:rPr>
              <a:t> Высушите растения.  Растения можно сушить двумя способами: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1 способ.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Сушим между листами книги.</a:t>
            </a:r>
          </a:p>
          <a:p>
            <a:endParaRPr lang="ru-RU" b="1" dirty="0" smtClean="0">
              <a:solidFill>
                <a:schemeClr val="tx2"/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pPr algn="just"/>
            <a:r>
              <a:rPr lang="ru-RU" sz="1200" b="1" dirty="0" smtClean="0">
                <a:solidFill>
                  <a:schemeClr val="tx2"/>
                </a:solidFill>
              </a:rPr>
              <a:t>Положите цветок                            Прижмите плотно                     Чтобы достать цветок, -</a:t>
            </a:r>
          </a:p>
          <a:p>
            <a:pPr algn="just"/>
            <a:r>
              <a:rPr lang="ru-RU" sz="1200" b="1" dirty="0" smtClean="0">
                <a:solidFill>
                  <a:schemeClr val="tx2"/>
                </a:solidFill>
              </a:rPr>
              <a:t>между двумя листами                   и утяжелите книгами               используйте пинцет</a:t>
            </a:r>
          </a:p>
          <a:p>
            <a:pPr algn="just"/>
            <a:r>
              <a:rPr lang="ru-RU" sz="1200" b="1" dirty="0" smtClean="0">
                <a:solidFill>
                  <a:schemeClr val="tx2"/>
                </a:solidFill>
              </a:rPr>
              <a:t>чистой бумаги. Распрямите</a:t>
            </a:r>
          </a:p>
          <a:p>
            <a:pPr algn="just"/>
            <a:r>
              <a:rPr lang="ru-RU" sz="1200" b="1" dirty="0" smtClean="0">
                <a:solidFill>
                  <a:schemeClr val="tx2"/>
                </a:solidFill>
              </a:rPr>
              <a:t>Лепестки и листья.</a:t>
            </a:r>
          </a:p>
          <a:p>
            <a:pPr algn="just"/>
            <a:endParaRPr lang="ru-RU" sz="1200" b="1" dirty="0" smtClean="0">
              <a:solidFill>
                <a:schemeClr val="tx2"/>
              </a:solidFill>
            </a:endParaRPr>
          </a:p>
          <a:p>
            <a:pPr algn="just"/>
            <a:endParaRPr lang="ru-RU" sz="1200" b="1" dirty="0" smtClean="0">
              <a:solidFill>
                <a:schemeClr val="tx2"/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</p:txBody>
      </p:sp>
      <p:sp>
        <p:nvSpPr>
          <p:cNvPr id="4" name="Блок-схема: процесс 3"/>
          <p:cNvSpPr/>
          <p:nvPr/>
        </p:nvSpPr>
        <p:spPr>
          <a:xfrm>
            <a:off x="990600" y="2590800"/>
            <a:ext cx="228600" cy="228600"/>
          </a:xfrm>
          <a:prstGeom prst="flowChartProces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2971800" y="2590800"/>
            <a:ext cx="228600" cy="228600"/>
          </a:xfrm>
          <a:prstGeom prst="flowChart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5105400" y="2590800"/>
            <a:ext cx="228600" cy="228600"/>
          </a:xfrm>
          <a:prstGeom prst="flowChart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pic>
        <p:nvPicPr>
          <p:cNvPr id="17410" name="Picture 2" descr="https://mirpozitiva.ru/wp-content/uploads/2019/11/1499173542_albo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733800"/>
            <a:ext cx="1667701" cy="1066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2" name="Picture 4" descr="https://i.pinimg.com/originals/ae/2c/94/ae2c94eaf1f7fec051f72291575b2ce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4600" y="3505201"/>
            <a:ext cx="1527175" cy="1676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4" name="Picture 6" descr="https://im0-tub-ru.yandex.net/i?id=40728317adf435352b30d8d884921722-l&amp;n=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91000" y="3581400"/>
            <a:ext cx="2397125" cy="114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6" name="Picture 8" descr="https://cdn1.ozone.ru/multimedia/102699564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1200" y="3581400"/>
            <a:ext cx="323850" cy="457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Фоны шаблоны\3ab10f895e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81000" y="533400"/>
            <a:ext cx="5181600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2 способ. Сушим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утюгом</a:t>
            </a:r>
            <a:r>
              <a:rPr lang="ru-RU" b="1" dirty="0" smtClean="0">
                <a:solidFill>
                  <a:schemeClr val="tx2"/>
                </a:solidFill>
              </a:rPr>
              <a:t>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(На лист бумаги ровно выложить растение и накрыть его другим листом. Прижать горячим утюгом, а затем прогладить).</a:t>
            </a:r>
          </a:p>
          <a:p>
            <a:endParaRPr lang="ru-RU" dirty="0" smtClean="0">
              <a:solidFill>
                <a:schemeClr val="tx2"/>
              </a:solidFill>
            </a:endParaRPr>
          </a:p>
          <a:p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Разгладить        Слить воду из утюга      Минимум</a:t>
            </a:r>
          </a:p>
          <a:p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мощность</a:t>
            </a:r>
          </a:p>
          <a:p>
            <a:endParaRPr lang="ru-RU" sz="1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 шаг. </a:t>
            </a: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Оформляем листы гербария:</a:t>
            </a:r>
          </a:p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берем лист бумаги или картона;</a:t>
            </a:r>
          </a:p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приклеиваем растение на клей ПВА;</a:t>
            </a:r>
          </a:p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подписываем растения;</a:t>
            </a:r>
          </a:p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скрепляем страницы;</a:t>
            </a:r>
          </a:p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оформляем титульный лист.</a:t>
            </a:r>
          </a:p>
          <a:p>
            <a:pPr>
              <a:buFont typeface="Arial" pitchFamily="34" charset="0"/>
              <a:buChar char="•"/>
            </a:pPr>
            <a:endPara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ВАШ ГЕРБАРИЙ ГОТОВ</a:t>
            </a:r>
          </a:p>
          <a:p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</a:t>
            </a:r>
          </a:p>
          <a:p>
            <a:endParaRPr lang="ru-RU" sz="1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62000" y="1752600"/>
            <a:ext cx="3048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19600" y="1752600"/>
            <a:ext cx="304800" cy="2286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67000" y="1752600"/>
            <a:ext cx="304800" cy="2286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pic>
        <p:nvPicPr>
          <p:cNvPr id="16386" name="Picture 2" descr="http://f-bit.ru/wp-content/uploads/2018/02/c777216858db2b06ff946f390cd4408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2438400"/>
            <a:ext cx="1600200" cy="121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390" name="Picture 6" descr="https://www.premier-techno.ru/upload/iblock/a30/a3006a4a2ffd29a720a10c18e7f2b18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33600" y="2438400"/>
            <a:ext cx="1447800" cy="12192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396" name="Picture 12" descr="https://be-happywoman.ru/wp-content/uploads/2015/09/goryachaja-sushk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62400" y="2438400"/>
            <a:ext cx="1524000" cy="121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Фоны шаблоны\3ab10f895e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343400" y="2133600"/>
            <a:ext cx="3733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Просмотрите примеры оформления гербария.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 можете воспользоваться ими.</a:t>
            </a:r>
          </a:p>
          <a:p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если вы придумаете свой, он станет самым лучшим!</a:t>
            </a:r>
          </a:p>
          <a:p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в сентябре 2020 года можно будет провести конкурс «Лучший гербарий»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152400"/>
            <a:ext cx="5029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Совет: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Лучше всего собирать недавно опавшие листики. Листву с деревьев срывать нежелательно из-за большого содержания в ней влаги. Такие экземпляры придется сушить гораздо дольше. </a:t>
            </a:r>
            <a:endParaRPr lang="ru-RU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5368" name="Picture 8" descr="https://static.flora2000.ru/images/content/gerbariy_v_albom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1905000"/>
            <a:ext cx="3810000" cy="29718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348</Words>
  <PresentationFormat>Экран (4:3)</PresentationFormat>
  <Paragraphs>68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Theme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19</cp:revision>
  <dcterms:created xsi:type="dcterms:W3CDTF">2020-06-07T08:40:54Z</dcterms:created>
  <dcterms:modified xsi:type="dcterms:W3CDTF">2020-06-07T12:00:58Z</dcterms:modified>
</cp:coreProperties>
</file>