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sldIdLst>
    <p:sldId id="264" r:id="rId2"/>
    <p:sldId id="260" r:id="rId3"/>
    <p:sldId id="257" r:id="rId4"/>
    <p:sldId id="262" r:id="rId5"/>
    <p:sldId id="258" r:id="rId6"/>
    <p:sldId id="268" r:id="rId7"/>
    <p:sldId id="272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29" autoAdjust="0"/>
    <p:restoredTop sz="94720" autoAdjust="0"/>
  </p:normalViewPr>
  <p:slideViewPr>
    <p:cSldViewPr snapToGrid="0">
      <p:cViewPr varScale="1">
        <p:scale>
          <a:sx n="80" d="100"/>
          <a:sy n="80" d="100"/>
        </p:scale>
        <p:origin x="33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D04F9A0-6883-468F-AF26-3AE1819CB4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8EC62A1D-3A15-477C-B84F-61ED4E5CB60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C0848D7-0875-46F3-B769-A347AC165A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81A15-E1B7-45F4-A70C-D0B85A44321C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DD95A4A-B793-4BFD-A3E6-5AE6407629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E7C4AA1-D524-4A3B-A5A2-714804AAE7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457B0-1647-43EF-9E5A-28D49E8190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13142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57A4A74-75AA-436F-BDBC-397E0DCDEF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8C5B8CE9-A9A8-448C-80AE-9DE9E56B6FF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753FD86-58CA-4FB6-AE38-0D99F26E27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81A15-E1B7-45F4-A70C-D0B85A44321C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5F0AF2B-2832-4E6B-9E02-1D88A0B6B7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466B6D0-568F-4E92-BDFE-E1B8073E68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457B0-1647-43EF-9E5A-28D49E8190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11557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9ACAC8C7-925C-4418-BAAE-611A737819C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0C8AC7DF-6803-4002-A6E0-0146577A108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DADE68C-F233-4636-B114-B2EBBB9558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81A15-E1B7-45F4-A70C-D0B85A44321C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B9D0E4A-E79D-4AF4-901F-6AD4778CFB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081A2C9-6932-40CA-869D-790FC7E0E6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457B0-1647-43EF-9E5A-28D49E8190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25200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5542E75-DFCF-464B-AC87-4FB15CD1DB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B703136-FFC4-4C0A-8B4A-3E73A7073A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F98B2B5-5876-444D-B786-917FB13B56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81A15-E1B7-45F4-A70C-D0B85A44321C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B7E8DE0-3057-4B5E-B63B-4D17D5F7E8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BDBCC9A-E740-4C52-85BF-53406FC1E6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457B0-1647-43EF-9E5A-28D49E8190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6939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AAECC3F-65A4-4E9F-A9C9-092912FBA2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150E543D-A4E7-41CA-938D-77AB68A491E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E81ABB7-19E0-4DF3-A8E3-11AC9D4832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81A15-E1B7-45F4-A70C-D0B85A44321C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E8A0F39-C011-46AE-B657-F191C900C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5F0EBE6-E29D-45F4-9E6F-6876C2D043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457B0-1647-43EF-9E5A-28D49E8190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59538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E135BF7-3EFB-4ACB-9547-66AE9C2850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2F4E9F4-A872-449E-AC82-0F96F863B97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E7DEEA07-CD63-4789-8B7A-A03FFD42608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D5526C26-5FC2-4DB6-8624-FB5E6BB54F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81A15-E1B7-45F4-A70C-D0B85A44321C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CC03F241-3EF2-48D4-B146-B664C74115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30A37BB0-1F7D-4AC6-B3D0-DDB87CA51F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457B0-1647-43EF-9E5A-28D49E8190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6308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8AA52B4-CAA3-4A29-BB59-7589724AA4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6BB2D6F8-8C93-473B-AC5B-CFD0A1512B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08DF47C2-478C-435C-826A-F86C6CE67E4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BC455D77-72B6-4B1E-B6B8-66AC1D2C9B0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557A00F6-68D3-4009-94E6-4A84817E4E7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5742DA68-B8DC-4E6D-81F9-001A6477CB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81A15-E1B7-45F4-A70C-D0B85A44321C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F5A208BB-50E3-4601-8354-B23C92A37B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21F68346-AA10-48E4-9C5C-926EBD16A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457B0-1647-43EF-9E5A-28D49E8190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29988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6503AEB-03E6-422D-98A1-90DB212C34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287AA85D-C556-45C7-A871-F3287D5FA0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81A15-E1B7-45F4-A70C-D0B85A44321C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60165430-EF0B-48B1-A388-706DADDE58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6AE3B4EA-7214-4D48-B242-B2535502F9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457B0-1647-43EF-9E5A-28D49E8190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60353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1A71DC8B-77D6-438E-9E09-F936D43B9A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81A15-E1B7-45F4-A70C-D0B85A44321C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DABE1968-991B-4508-A824-04B8C7AD30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68D3A824-5B58-4A23-AC1C-C7EF82D412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457B0-1647-43EF-9E5A-28D49E8190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4829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C83542A-7B59-4BA3-89C0-12C2DF3F9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6D2594E-3FEB-4F45-A9A8-47F4A9CC5B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B136982F-0BE1-484A-8DE1-4DC305FD12B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FDA430BC-964F-4D0C-BD9B-7907B5D08F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81A15-E1B7-45F4-A70C-D0B85A44321C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49E90CA6-9D40-4F32-8968-54C1A7796E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C7948CFF-B28B-42B7-B717-0A7A4A9499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457B0-1647-43EF-9E5A-28D49E8190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8111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86DDE92-54FA-4D43-8B29-61071DB381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ADE8DB24-8EEA-416E-8A7A-F6CCA67DF31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6EABE6CD-A8E3-4DD9-BDEE-D07DC313B55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50191FB3-992C-4F1B-8770-002F44AF06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81A15-E1B7-45F4-A70C-D0B85A44321C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9F1233D7-80A7-4CF9-A32F-FFE819C402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EE66CEF7-9C03-45FB-B0D7-649603BDDA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457B0-1647-43EF-9E5A-28D49E8190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48016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4E44352-47D3-4946-8429-019DDE390E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4509CB25-437F-42DA-BC7A-65CC01FD7F8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259394C-9E4B-4CF5-92D8-954149FA181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A81A15-E1B7-45F4-A70C-D0B85A44321C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689725A-988C-40D8-B797-CD94BA39CC5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0FFB3F5-3103-42BC-BB8E-1BB5193A72F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A457B0-1647-43EF-9E5A-28D49E8190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01337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Текст 11">
            <a:extLst>
              <a:ext uri="{FF2B5EF4-FFF2-40B4-BE49-F238E27FC236}">
                <a16:creationId xmlns:a16="http://schemas.microsoft.com/office/drawing/2014/main" id="{822BE15D-6185-49B8-8DA2-D33F1A7833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-1017639"/>
            <a:ext cx="5157787" cy="353962"/>
          </a:xfrm>
        </p:spPr>
        <p:txBody>
          <a:bodyPr>
            <a:normAutofit fontScale="92500" lnSpcReduction="20000"/>
          </a:bodyPr>
          <a:lstStyle/>
          <a:p>
            <a:endParaRPr lang="ru-RU" dirty="0"/>
          </a:p>
        </p:txBody>
      </p:sp>
      <p:sp>
        <p:nvSpPr>
          <p:cNvPr id="13" name="Текст 12">
            <a:extLst>
              <a:ext uri="{FF2B5EF4-FFF2-40B4-BE49-F238E27FC236}">
                <a16:creationId xmlns:a16="http://schemas.microsoft.com/office/drawing/2014/main" id="{6CFB3490-3E2E-40D6-A7D7-F0C38453C6C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-914399"/>
            <a:ext cx="5183188" cy="545690"/>
          </a:xfrm>
        </p:spPr>
        <p:txBody>
          <a:bodyPr>
            <a:normAutofit fontScale="92500" lnSpcReduction="20000"/>
          </a:bodyPr>
          <a:lstStyle/>
          <a:p>
            <a:endParaRPr lang="ru-RU" dirty="0"/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66EFAD98-0916-476A-9235-A6B369FF3F0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299" y="1191126"/>
            <a:ext cx="6451912" cy="4475747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CFF79C0E-634E-4D28-9211-765ADA9C7A1A}"/>
              </a:ext>
            </a:extLst>
          </p:cNvPr>
          <p:cNvSpPr txBox="1"/>
          <p:nvPr/>
        </p:nvSpPr>
        <p:spPr>
          <a:xfrm>
            <a:off x="6557211" y="108284"/>
            <a:ext cx="5498431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7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Родилась 14 мая 1903 года в селе Яковлево Орловской области. В 1913—1922 годах училась в Курской Мариинской гимназии и в Курском пединституте. Публиковала стихи с 1921 года. Первым опубликованным стихотворением Елены Благининой было «Девочка с картинкой».  </a:t>
            </a:r>
          </a:p>
          <a:p>
            <a:r>
              <a:rPr lang="ru-RU" sz="17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1923 году она уехала в Москву. Несколько лет работала в экспедиции газеты «Известия». С 1933 года была постоянным автором, позже редактором детских журналов «Мурзилка» и «Затейник». </a:t>
            </a:r>
          </a:p>
          <a:p>
            <a:r>
              <a:rPr lang="ru-RU" sz="17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1936 году вышли её первые книги для детей — «Осень» и «Садко». Также писала взрослые стихи, большинство из которых были напечатаны только после её смерти. Член Союза Писателей СССР с 1938 года. С началом Великой Отечественной войны в творчестве Е.А. Благининой появляется военная тематика, которую писательница продолжила и в послевоенные годы, как дань благодарности и в память о погибших на войне.  </a:t>
            </a:r>
          </a:p>
          <a:p>
            <a:r>
              <a:rPr lang="ru-RU" sz="17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Книги стихов, сказок и переводов Благининой </a:t>
            </a:r>
          </a:p>
          <a:p>
            <a:r>
              <a:rPr lang="ru-RU" sz="17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(более 40) всегда пользовались признанием. </a:t>
            </a:r>
          </a:p>
          <a:p>
            <a:r>
              <a:rPr lang="ru-RU" sz="17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Писатель Корней Чуковский называл стихи Благининой «чистым золотом» поэзии.</a:t>
            </a:r>
          </a:p>
          <a:p>
            <a:r>
              <a:rPr lang="ru-RU" sz="17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Елена Благинина умерла 24 апреля 1989 года в Москве.</a:t>
            </a:r>
          </a:p>
          <a:p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68176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D4B3245-C003-469E-8D2D-567771FD63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26472" y="-103239"/>
            <a:ext cx="5343837" cy="7344697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Звенеть сосульки перестали,</a:t>
            </a:r>
            <a:b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крыш застыли бахромой,</a:t>
            </a:r>
            <a:b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Холодным светом заблистали,</a:t>
            </a:r>
            <a:br>
              <a:rPr lang="ru-RU" sz="2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Заледенели, как зимой.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BB7A146B-5F15-433B-8E2D-0DF6D33FDE0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822784"/>
            <a:ext cx="7826473" cy="5212432"/>
          </a:xfrm>
        </p:spPr>
      </p:pic>
    </p:spTree>
    <p:extLst>
      <p:ext uri="{BB962C8B-B14F-4D97-AF65-F5344CB8AC3E}">
        <p14:creationId xmlns:p14="http://schemas.microsoft.com/office/powerpoint/2010/main" val="366200680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curtains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E6DAC15-442A-4611-AC62-2376DEFE2B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90157" y="-634182"/>
            <a:ext cx="4460720" cy="7905137"/>
          </a:xfrm>
        </p:spPr>
        <p:txBody>
          <a:bodyPr>
            <a:noAutofit/>
          </a:bodyPr>
          <a:lstStyle/>
          <a:p>
            <a:pPr lvl="0">
              <a:lnSpc>
                <a:spcPct val="150000"/>
              </a:lnSpc>
              <a:spcBef>
                <a:spcPts val="0"/>
              </a:spcBef>
            </a:pPr>
            <a:r>
              <a:rPr lang="ru-RU" sz="235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Но завтра снова солнце встанет,</a:t>
            </a:r>
            <a:b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Оно возьмётся припекать,</a:t>
            </a:r>
            <a:b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И по крыльцу забарабанит</a:t>
            </a:r>
            <a:b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Капель весёлая опять.</a:t>
            </a:r>
            <a:b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Объект 7">
            <a:extLst>
              <a:ext uri="{FF2B5EF4-FFF2-40B4-BE49-F238E27FC236}">
                <a16:creationId xmlns:a16="http://schemas.microsoft.com/office/drawing/2014/main" id="{3727045A-316D-4E60-B8CB-40D965B5055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833113"/>
            <a:ext cx="8090156" cy="5125235"/>
          </a:xfrm>
        </p:spPr>
      </p:pic>
    </p:spTree>
    <p:extLst>
      <p:ext uri="{BB962C8B-B14F-4D97-AF65-F5344CB8AC3E}">
        <p14:creationId xmlns:p14="http://schemas.microsoft.com/office/powerpoint/2010/main" val="154552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>
        <p:circle/>
      </p:transition>
    </mc:Choice>
    <mc:Fallback xmlns="">
      <p:transition spd="slow">
        <p:circl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E77BF69-0276-4035-8FFE-49D38146AB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92710" y="-575186"/>
            <a:ext cx="8406580" cy="2403986"/>
          </a:xfrm>
        </p:spPr>
        <p:txBody>
          <a:bodyPr>
            <a:normAutofit/>
          </a:bodyPr>
          <a:lstStyle/>
          <a:p>
            <a:pPr lvl="0" algn="ctr">
              <a:lnSpc>
                <a:spcPct val="100000"/>
              </a:lnSpc>
              <a:spcBef>
                <a:spcPts val="0"/>
              </a:spcBef>
            </a:pPr>
            <a:r>
              <a:rPr lang="ru-RU" sz="29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Весна </a:t>
            </a:r>
            <a:r>
              <a:rPr lang="ru-RU" sz="2900" dirty="0" err="1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затенькает</a:t>
            </a:r>
            <a:r>
              <a:rPr lang="ru-RU" sz="29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синичкой,</a:t>
            </a:r>
            <a:b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endParaRPr lang="ru-RU" dirty="0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449F84BF-F5EF-447F-AB5B-CF205CFD126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02210" y="693174"/>
            <a:ext cx="9187579" cy="6164826"/>
          </a:xfrm>
        </p:spPr>
      </p:pic>
    </p:spTree>
    <p:extLst>
      <p:ext uri="{BB962C8B-B14F-4D97-AF65-F5344CB8AC3E}">
        <p14:creationId xmlns:p14="http://schemas.microsoft.com/office/powerpoint/2010/main" val="151439677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750">
        <p15:prstTrans prst="airplane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FEAFFA1-2967-490F-8203-E5CD800A88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6844" y="103238"/>
            <a:ext cx="8866239" cy="1009185"/>
          </a:xfrm>
        </p:spPr>
        <p:txBody>
          <a:bodyPr>
            <a:normAutofit fontScale="90000"/>
          </a:bodyPr>
          <a:lstStyle/>
          <a:p>
            <a:pPr lvl="0" algn="ctr">
              <a:lnSpc>
                <a:spcPct val="100000"/>
              </a:lnSpc>
              <a:spcBef>
                <a:spcPts val="0"/>
              </a:spcBef>
            </a:pPr>
            <a:r>
              <a:rPr lang="ru-RU" sz="32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Напев подхватят воробьи.</a:t>
            </a:r>
            <a:b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endParaRPr lang="ru-RU" dirty="0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7FCFF6BF-AFD1-4341-BAE4-0739B5CFF42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27846" y="634181"/>
            <a:ext cx="9604234" cy="6223819"/>
          </a:xfrm>
        </p:spPr>
      </p:pic>
    </p:spTree>
    <p:extLst>
      <p:ext uri="{BB962C8B-B14F-4D97-AF65-F5344CB8AC3E}">
        <p14:creationId xmlns:p14="http://schemas.microsoft.com/office/powerpoint/2010/main" val="2694071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wheel spokes="1"/>
      </p:transition>
    </mc:Choice>
    <mc:Fallback xmlns="">
      <p:transition spd="slow">
        <p:wheel spokes="1"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8C20C87-4EE6-44EF-BCF3-1FC88EECE4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7277" y="-1"/>
            <a:ext cx="5584723" cy="6876945"/>
          </a:xfrm>
        </p:spPr>
        <p:txBody>
          <a:bodyPr>
            <a:normAutofit/>
          </a:bodyPr>
          <a:lstStyle/>
          <a:p>
            <a:pPr lvl="0">
              <a:lnSpc>
                <a:spcPct val="150000"/>
              </a:lnSpc>
              <a:spcBef>
                <a:spcPts val="0"/>
              </a:spcBef>
            </a:pPr>
            <a:r>
              <a:rPr lang="ru-RU" sz="29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Пройдут по стёжке </a:t>
            </a:r>
            <a:r>
              <a:rPr lang="ru-RU" sz="2900" dirty="0" err="1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вереничкой</a:t>
            </a:r>
            <a:br>
              <a:rPr lang="ru-RU" sz="29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29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Подруги школьные мои.</a:t>
            </a:r>
            <a:b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endParaRPr lang="ru-RU" dirty="0"/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1CB37236-CF72-43FD-8A81-3FD6C8C0FC9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4318" y="-18945"/>
            <a:ext cx="4749676" cy="68769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800941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origami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9C0465C-2224-446E-BE95-FC381A7CE8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69511" y="0"/>
            <a:ext cx="5422490" cy="6858000"/>
          </a:xfrm>
        </p:spPr>
        <p:txBody>
          <a:bodyPr>
            <a:normAutofit/>
          </a:bodyPr>
          <a:lstStyle/>
          <a:p>
            <a:pPr lvl="0">
              <a:lnSpc>
                <a:spcPct val="150000"/>
              </a:lnSpc>
              <a:spcBef>
                <a:spcPts val="0"/>
              </a:spcBef>
            </a:pPr>
            <a:r>
              <a:rPr lang="ru-RU" sz="29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А я им постучу в окошко,</a:t>
            </a:r>
            <a:br>
              <a:rPr lang="ru-RU" sz="29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29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В пальто влезая на ходу:</a:t>
            </a:r>
            <a:br>
              <a:rPr lang="ru-RU" sz="29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29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Мол, подождите же немножко,</a:t>
            </a:r>
            <a:br>
              <a:rPr lang="ru-RU" sz="29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29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Или не видите - иду!</a:t>
            </a:r>
            <a:br>
              <a:rPr lang="ru-RU" sz="26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endParaRPr lang="ru-RU" sz="2600" dirty="0"/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4BEC952B-4D74-42BB-8662-DF95DC02C1F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38079" y="-37939"/>
            <a:ext cx="4727643" cy="68959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8822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window dir="vert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455</TotalTime>
  <Words>281</Words>
  <Application>Microsoft Office PowerPoint</Application>
  <PresentationFormat>Широкоэкранный</PresentationFormat>
  <Paragraphs>13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Звенеть сосульки перестали, У крыш застыли бахромой, Холодным светом заблистали, Заледенели, как зимой. </vt:lpstr>
      <vt:lpstr>Но завтра снова солнце встанет, Оно возьмётся припекать, И по крыльцу забарабанит Капель весёлая опять. </vt:lpstr>
      <vt:lpstr>Весна затенькает синичкой, </vt:lpstr>
      <vt:lpstr>Напев подхватят воробьи. </vt:lpstr>
      <vt:lpstr>Пройдут по стёжке вереничкой Подруги школьные мои. </vt:lpstr>
      <vt:lpstr>А я им постучу в окошко, В пальто влезая на ходу: Мол, подождите же немножко, Или не видите - иду!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Елена Киселева</dc:creator>
  <cp:lastModifiedBy>Sony</cp:lastModifiedBy>
  <cp:revision>44</cp:revision>
  <dcterms:created xsi:type="dcterms:W3CDTF">2018-03-13T18:17:32Z</dcterms:created>
  <dcterms:modified xsi:type="dcterms:W3CDTF">2022-04-09T21:53:02Z</dcterms:modified>
</cp:coreProperties>
</file>