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61" r:id="rId6"/>
    <p:sldId id="263" r:id="rId7"/>
    <p:sldId id="264" r:id="rId8"/>
    <p:sldId id="265" r:id="rId9"/>
    <p:sldId id="266" r:id="rId10"/>
    <p:sldId id="270" r:id="rId11"/>
    <p:sldId id="260" r:id="rId12"/>
    <p:sldId id="282" r:id="rId13"/>
    <p:sldId id="271" r:id="rId14"/>
    <p:sldId id="272" r:id="rId15"/>
    <p:sldId id="284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3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10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10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10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 advTm="10000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857232"/>
            <a:ext cx="7372672" cy="318096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</a:rPr>
              <a:t>Мнемотехника в развитии связной речи   дошкольников  </a:t>
            </a:r>
            <a:endParaRPr lang="ru-RU" sz="4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157192"/>
            <a:ext cx="7992888" cy="1298544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Выполнила: Абрамова Елена Николаевна. Воспитатель ГБДОУ №50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239000" cy="804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мнемотаблица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4500570"/>
            <a:ext cx="7239000" cy="1946616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800" dirty="0" err="1" smtClean="0">
                <a:solidFill>
                  <a:schemeClr val="tx2"/>
                </a:solidFill>
              </a:rPr>
              <a:t>Мнемотаблица</a:t>
            </a:r>
            <a:r>
              <a:rPr lang="ru-RU" sz="2800" dirty="0" smtClean="0">
                <a:solidFill>
                  <a:schemeClr val="tx2"/>
                </a:solidFill>
              </a:rPr>
              <a:t> представляет собой изображения основных звеньев, по которым можно запомнить и воспроизвести целый рассказ или стихотворение.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mnemotablicy-dlja-doshkolnikov-5_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00364" y="1785926"/>
            <a:ext cx="3094286" cy="223224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142984"/>
            <a:ext cx="7239000" cy="804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Этапы работы с </a:t>
            </a:r>
            <a:r>
              <a:rPr lang="ru-RU" dirty="0" err="1" smtClean="0"/>
              <a:t>мнемотаблицей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3714776" cy="3955430"/>
          </a:xfrm>
        </p:spPr>
        <p:txBody>
          <a:bodyPr>
            <a:normAutofit/>
          </a:bodyPr>
          <a:lstStyle/>
          <a:p>
            <a:pPr marL="742950" indent="-742950" algn="just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1.Рассматривание таблицы</a:t>
            </a:r>
          </a:p>
          <a:p>
            <a:pPr marL="742950" indent="-742950" algn="just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2.Перекодировка информации</a:t>
            </a:r>
          </a:p>
          <a:p>
            <a:pPr marL="742950" indent="-742950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3.Пересказ, рассказ, чтение стихотворения.</a:t>
            </a:r>
          </a:p>
        </p:txBody>
      </p:sp>
      <p:pic>
        <p:nvPicPr>
          <p:cNvPr id="5" name="Рисунок 4" descr="IMG_20200516_1214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14810" y="2143116"/>
            <a:ext cx="4572032" cy="4015647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 err="1" smtClean="0"/>
              <a:t>мнемотаблицы</a:t>
            </a:r>
            <a:r>
              <a:rPr lang="ru-RU" sz="2800" dirty="0" smtClean="0"/>
              <a:t>  «Расскажи-ка»</a:t>
            </a:r>
            <a:endParaRPr lang="ru-RU" sz="2800" dirty="0"/>
          </a:p>
        </p:txBody>
      </p:sp>
      <p:pic>
        <p:nvPicPr>
          <p:cNvPr id="4" name="Picture 2" descr="http://www.playing-field.ru/img/2015/052209/553817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500174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7239000" cy="516672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/>
              <a:t>Мнемотаблица</a:t>
            </a:r>
            <a:r>
              <a:rPr lang="ru-RU" sz="2800" dirty="0" smtClean="0"/>
              <a:t> для пересказов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6135520"/>
            <a:ext cx="7239000" cy="72248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Сказка «Репка»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7" name="Рисунок 6" descr="IMG_20200516_1213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00166" y="1214422"/>
            <a:ext cx="5506903" cy="4979226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714356"/>
            <a:ext cx="7115196" cy="55985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Пересказ сказки «У страха глаза велики»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средний возраст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4" name="Picture 2" descr="C:\Documents and Settings\Home\Мои документы\Мои рисунки\Изображение\Изображение 4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785926"/>
            <a:ext cx="6819100" cy="48322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85794"/>
            <a:ext cx="7239000" cy="626709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1"/>
                </a:solidFill>
              </a:rPr>
              <a:t>Старший возраст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Picture 2" descr="C:\Documents and Settings\Home\Мои документы\Мои рисунки\Изображение\Изображение 4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285860"/>
            <a:ext cx="6962546" cy="5335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973768"/>
            <a:ext cx="7239000" cy="552706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Пересказ сказки «12 месяцев»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Picture 2" descr="C:\Documents and Settings\Home\Мои документы\Мои рисунки\Изображение\Изображение 3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785926"/>
            <a:ext cx="7560840" cy="47928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7472386" cy="552706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Заучивание стихотворений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IMG_20200516_1218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7224" y="1571612"/>
            <a:ext cx="7358114" cy="4921695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928670"/>
            <a:ext cx="7239000" cy="612308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Стихотворение Е. Благинина «8 Марта»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IMG_20200516_12175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2976" y="1571612"/>
            <a:ext cx="6786610" cy="4951044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62358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З. И. </a:t>
            </a:r>
            <a:r>
              <a:rPr lang="ru-RU" dirty="0" err="1" smtClean="0">
                <a:solidFill>
                  <a:schemeClr val="tx2"/>
                </a:solidFill>
              </a:rPr>
              <a:t>Токмакова</a:t>
            </a:r>
            <a:r>
              <a:rPr lang="ru-RU" dirty="0" smtClean="0">
                <a:solidFill>
                  <a:schemeClr val="tx2"/>
                </a:solidFill>
              </a:rPr>
              <a:t> «Ива»</a:t>
            </a:r>
          </a:p>
          <a:p>
            <a:pPr algn="ctr">
              <a:buNone/>
            </a:pP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IMG_20200516_12173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71538" y="1643050"/>
            <a:ext cx="7000924" cy="4620807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14422"/>
            <a:ext cx="7239000" cy="28803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Мнемотехника - это система методов и приёмов, обеспечивающих эффективное запоминание, сохранение и воспроизведение информации. 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kartinki_chelovechki_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79712" y="4437112"/>
            <a:ext cx="4209422" cy="1916832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886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Составление загадок</a:t>
            </a:r>
            <a:endParaRPr lang="ru-RU" sz="3200" dirty="0"/>
          </a:p>
        </p:txBody>
      </p:sp>
      <p:pic>
        <p:nvPicPr>
          <p:cNvPr id="5" name="Содержимое 4" descr="img3 (2)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844824"/>
            <a:ext cx="3672408" cy="2419722"/>
          </a:xfrm>
          <a:ln>
            <a:solidFill>
              <a:schemeClr val="tx1"/>
            </a:solidFill>
          </a:ln>
        </p:spPr>
      </p:pic>
      <p:pic>
        <p:nvPicPr>
          <p:cNvPr id="6" name="Содержимое 5" descr="repa_stihi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355976" y="1700808"/>
            <a:ext cx="3521075" cy="2640806"/>
          </a:xfr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3 (3)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2420888"/>
            <a:ext cx="3384376" cy="1441698"/>
          </a:xfrm>
          <a:ln>
            <a:solidFill>
              <a:schemeClr val="tx1"/>
            </a:solidFill>
          </a:ln>
        </p:spPr>
      </p:pic>
      <p:pic>
        <p:nvPicPr>
          <p:cNvPr id="6" name="Содержимое 5" descr="Еж-017.-Маска-голова-ежа.-Печатать-ребенку-маски-ежей-для-утренника.-Распечатать-маски-зверей-на-голову-ребенку-из-бумаги.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076056" y="2420888"/>
            <a:ext cx="2016224" cy="1474852"/>
          </a:xfr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239000" cy="732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err="1" smtClean="0"/>
              <a:t>Мнемотаблица</a:t>
            </a:r>
            <a:r>
              <a:rPr lang="ru-RU" sz="2800" dirty="0" smtClean="0"/>
              <a:t>  для составления семантического поля</a:t>
            </a:r>
            <a:endParaRPr lang="ru-RU" sz="2800" dirty="0"/>
          </a:p>
        </p:txBody>
      </p:sp>
      <p:pic>
        <p:nvPicPr>
          <p:cNvPr id="6" name="Содержимое 5" descr="IMG_20200516_1223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28794" y="1428736"/>
            <a:ext cx="4857784" cy="5170503"/>
          </a:xfr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85860"/>
            <a:ext cx="8028384" cy="5258984"/>
          </a:xfrm>
        </p:spPr>
        <p:txBody>
          <a:bodyPr/>
          <a:lstStyle/>
          <a:p>
            <a:pPr algn="just">
              <a:buNone/>
            </a:pPr>
            <a:r>
              <a:rPr lang="ru-RU" sz="4000" dirty="0" smtClean="0"/>
              <a:t>  </a:t>
            </a:r>
            <a:r>
              <a:rPr lang="ru-RU" sz="4000" b="1" dirty="0" smtClean="0">
                <a:solidFill>
                  <a:schemeClr val="tx2"/>
                </a:solidFill>
              </a:rPr>
              <a:t>Развитие связной речи определяет уровень речевого и умственного развития ребёнка.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2800" b="1" dirty="0" smtClean="0"/>
              <a:t>                                               </a:t>
            </a:r>
            <a:r>
              <a:rPr lang="ru-RU" sz="2800" b="1" i="1" dirty="0" smtClean="0">
                <a:solidFill>
                  <a:schemeClr val="accent1"/>
                </a:solidFill>
              </a:rPr>
              <a:t>Л.С. </a:t>
            </a:r>
            <a:r>
              <a:rPr lang="ru-RU" sz="2800" b="1" i="1" dirty="0" err="1" smtClean="0">
                <a:solidFill>
                  <a:schemeClr val="accent1"/>
                </a:solidFill>
              </a:rPr>
              <a:t>Выготский</a:t>
            </a:r>
            <a:endParaRPr lang="ru-RU" sz="2800" b="1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7239000" cy="6606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Литература: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 Омельченко Л.В. Использование приёмов мнемотехники в развитии связной речи / Логопед. 2008. №4. С.102 -115;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 Журналы ''Дошкольное воспитание'' №12 за 2000 г.; </a:t>
            </a:r>
          </a:p>
          <a:p>
            <a:pPr lvl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-  Большова Т.В. Учимся по сказке. Развитие мышления дошкольников с помощью мнемотехники.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7239000" cy="1512168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  <a:t>Спасибо за внимание!</a:t>
            </a:r>
            <a:endParaRPr lang="ru-RU" sz="72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239000" cy="119675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              Задачи  мнемотехники:                                                                                                                                             </a:t>
            </a:r>
            <a:r>
              <a:rPr lang="ru-RU" sz="1400" dirty="0" smtClean="0">
                <a:solidFill>
                  <a:srgbClr val="FF0000"/>
                </a:solidFill>
              </a:rPr>
              <a:t/>
            </a:r>
            <a:br>
              <a:rPr lang="ru-RU" sz="1400" dirty="0" smtClean="0">
                <a:solidFill>
                  <a:srgbClr val="FF0000"/>
                </a:solidFill>
              </a:rPr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43050"/>
            <a:ext cx="7444680" cy="48463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 1.Способствовать развитию связной речи.                                                                                    2.Формировать умение преобразовывать абстрактные символы в образы (перекодировка информации).  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 3.Развивать зрительную и слуховую память и внимание.                                                                             4. Обогащать словарный запас.                               5.Развивать воображение.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 6.Развивать мелкую моторику при зарисовке таблицы.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00174"/>
            <a:ext cx="7372672" cy="3664998"/>
          </a:xfrm>
        </p:spPr>
        <p:txBody>
          <a:bodyPr/>
          <a:lstStyle/>
          <a:p>
            <a:pPr algn="just"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  Учите ребёнка каким-нибудь неизвестным ему пяти словам – он будет долго и напрасно мучиться, но свяжите двадцать таких слов с картинками, и он их усвоит на лету.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К.Д.Ушинский.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мнемотехники: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7239000" cy="453890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</a:rPr>
              <a:t>мнемоквадрат</a:t>
            </a:r>
            <a:endParaRPr lang="ru-RU" sz="4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</a:rPr>
              <a:t>мнемодорожка</a:t>
            </a:r>
            <a:endParaRPr lang="ru-RU" sz="4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</a:rPr>
              <a:t>мнемотаблица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Мнемоквадрат</a:t>
            </a:r>
            <a:r>
              <a:rPr lang="ru-RU" sz="3200" dirty="0" smtClean="0"/>
              <a:t>- картинка с простым изображением</a:t>
            </a:r>
            <a:endParaRPr lang="ru-RU" sz="3200" dirty="0"/>
          </a:p>
        </p:txBody>
      </p:sp>
      <p:pic>
        <p:nvPicPr>
          <p:cNvPr id="6" name="Содержимое 5" descr="IMG_20200516_11272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68859" y="1935163"/>
            <a:ext cx="6406282" cy="4389437"/>
          </a:xfr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642918"/>
            <a:ext cx="7239000" cy="120239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Для детей старшего возраста можно использовать графическое изображение</a:t>
            </a:r>
            <a:endParaRPr lang="ru-RU" sz="2800" dirty="0"/>
          </a:p>
        </p:txBody>
      </p:sp>
      <p:pic>
        <p:nvPicPr>
          <p:cNvPr id="6" name="Содержимое 5" descr="IMG_20200516_1128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29910" y="1935163"/>
            <a:ext cx="4084179" cy="4389437"/>
          </a:xfr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053230"/>
            <a:ext cx="7239000" cy="732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мнемодорожка</a:t>
            </a:r>
            <a:endParaRPr lang="ru-RU" dirty="0"/>
          </a:p>
        </p:txBody>
      </p:sp>
      <p:pic>
        <p:nvPicPr>
          <p:cNvPr id="6" name="Содержимое 5" descr="IMG_20200516_1128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724958"/>
            <a:ext cx="8229600" cy="2809846"/>
          </a:xfr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7239000" cy="8047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Дети       собирают      фрукты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IMG_20200516_1130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37251" y="1935163"/>
            <a:ext cx="6269498" cy="4389437"/>
          </a:xfrm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2099</TotalTime>
  <Words>282</Words>
  <Application>Microsoft Office PowerPoint</Application>
  <PresentationFormat>Экран (4:3)</PresentationFormat>
  <Paragraphs>44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Мнемотехника в развитии связной речи   дошкольников  </vt:lpstr>
      <vt:lpstr>Слайд 2</vt:lpstr>
      <vt:lpstr>               Задачи  мнемотехники:                                                                                                                                              </vt:lpstr>
      <vt:lpstr>Слайд 4</vt:lpstr>
      <vt:lpstr>Структура мнемотехники:</vt:lpstr>
      <vt:lpstr>Мнемоквадрат- картинка с простым изображением</vt:lpstr>
      <vt:lpstr>Для детей старшего возраста можно использовать графическое изображение</vt:lpstr>
      <vt:lpstr>мнемодорожка</vt:lpstr>
      <vt:lpstr>Дети       собирают      фрукты</vt:lpstr>
      <vt:lpstr>мнемотаблица</vt:lpstr>
      <vt:lpstr>Этапы работы с мнемотаблицей:</vt:lpstr>
      <vt:lpstr> мнемотаблицы  «Расскажи-ка»</vt:lpstr>
      <vt:lpstr>Мнемотаблица для пересказов</vt:lpstr>
      <vt:lpstr>Слайд 14</vt:lpstr>
      <vt:lpstr>Слайд 15</vt:lpstr>
      <vt:lpstr>Слайд 16</vt:lpstr>
      <vt:lpstr>Слайд 17</vt:lpstr>
      <vt:lpstr>Слайд 18</vt:lpstr>
      <vt:lpstr>Слайд 19</vt:lpstr>
      <vt:lpstr>Составление загадок</vt:lpstr>
      <vt:lpstr>Слайд 21</vt:lpstr>
      <vt:lpstr>Мнемотаблица  для составления семантического поля</vt:lpstr>
      <vt:lpstr>Слайд 23</vt:lpstr>
      <vt:lpstr>Литература:</vt:lpstr>
      <vt:lpstr>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Мнемотехника –как средство развития связной речи дошкольников</dc:title>
  <cp:lastModifiedBy>Елена</cp:lastModifiedBy>
  <cp:revision>112</cp:revision>
  <dcterms:modified xsi:type="dcterms:W3CDTF">2022-04-10T14:14:36Z</dcterms:modified>
</cp:coreProperties>
</file>