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63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65C94-B03B-43BF-91AD-13AF83C037F4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E814-F01C-446C-B6A1-FF9C052D4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65C94-B03B-43BF-91AD-13AF83C037F4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E814-F01C-446C-B6A1-FF9C052D4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65C94-B03B-43BF-91AD-13AF83C037F4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E814-F01C-446C-B6A1-FF9C052D4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65C94-B03B-43BF-91AD-13AF83C037F4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E814-F01C-446C-B6A1-FF9C052D4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65C94-B03B-43BF-91AD-13AF83C037F4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E814-F01C-446C-B6A1-FF9C052D4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65C94-B03B-43BF-91AD-13AF83C037F4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E814-F01C-446C-B6A1-FF9C052D4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65C94-B03B-43BF-91AD-13AF83C037F4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E814-F01C-446C-B6A1-FF9C052D4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65C94-B03B-43BF-91AD-13AF83C037F4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E814-F01C-446C-B6A1-FF9C052D4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65C94-B03B-43BF-91AD-13AF83C037F4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E814-F01C-446C-B6A1-FF9C052D4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65C94-B03B-43BF-91AD-13AF83C037F4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E814-F01C-446C-B6A1-FF9C052D4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65C94-B03B-43BF-91AD-13AF83C037F4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E814-F01C-446C-B6A1-FF9C052D4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65C94-B03B-43BF-91AD-13AF83C037F4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8E814-F01C-446C-B6A1-FF9C052D4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2655097_32-p-zelenii-fon-dlya-detskoi-prezentatsii-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8206680" cy="2160241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Опытно-экспериментальная работа в процессе ухода за комнатными растениями в старшей группе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4581128"/>
            <a:ext cx="4608512" cy="2016224"/>
          </a:xfrm>
        </p:spPr>
        <p:txBody>
          <a:bodyPr>
            <a:noAutofit/>
          </a:bodyPr>
          <a:lstStyle/>
          <a:p>
            <a:endParaRPr lang="ru-RU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Подготовила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Паутова С.С</a:t>
            </a:r>
          </a:p>
          <a:p>
            <a:r>
              <a:rPr 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Студентка 41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группа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Научный руководитель : </a:t>
            </a:r>
            <a:endParaRPr lang="ru-RU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Борзихина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Е.А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332656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Министерство образования и науки Республики Алтай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   БПОУ РА «Горно-Алтайский педагогический колледж»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2655097_32-p-zelenii-fon-dlya-detskoi-prezentatsii-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Опыт «Может ли растение дышать»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img4.jpg"/>
          <p:cNvPicPr>
            <a:picLocks noChangeAspect="1"/>
          </p:cNvPicPr>
          <p:nvPr/>
        </p:nvPicPr>
        <p:blipFill>
          <a:blip r:embed="rId3" cstate="print"/>
          <a:srcRect l="7875" t="30187" r="7470" b="13376"/>
          <a:stretch>
            <a:fillRect/>
          </a:stretch>
        </p:blipFill>
        <p:spPr>
          <a:xfrm>
            <a:off x="1691680" y="2276872"/>
            <a:ext cx="5904656" cy="295232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612655097_32-p-zelenii-fon-dlya-detskoi-prezentatsii-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06613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Опыт «Испарение воды растениями»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1-opyt-isparenie-vosy-listiami.png"/>
          <p:cNvPicPr>
            <a:picLocks noChangeAspect="1"/>
          </p:cNvPicPr>
          <p:nvPr/>
        </p:nvPicPr>
        <p:blipFill>
          <a:blip r:embed="rId3" cstate="print"/>
          <a:srcRect t="28704" r="1428"/>
          <a:stretch>
            <a:fillRect/>
          </a:stretch>
        </p:blipFill>
        <p:spPr>
          <a:xfrm>
            <a:off x="2195736" y="2276872"/>
            <a:ext cx="5184576" cy="309727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1612655097_32-p-zelenii-fon-dlya-detskoi-prezentatsii-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7" y="0"/>
            <a:ext cx="9183357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9941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Опыт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«Растение ,которое хочет пить»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img11 (1).jpg"/>
          <p:cNvPicPr>
            <a:picLocks noChangeAspect="1"/>
          </p:cNvPicPr>
          <p:nvPr/>
        </p:nvPicPr>
        <p:blipFill>
          <a:blip r:embed="rId3" cstate="print"/>
          <a:srcRect l="3046" t="16925" r="5704" b="388"/>
          <a:stretch>
            <a:fillRect/>
          </a:stretch>
        </p:blipFill>
        <p:spPr>
          <a:xfrm>
            <a:off x="2051720" y="2204864"/>
            <a:ext cx="5400600" cy="338271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2655097_32-p-zelenii-fon-dlya-detskoi-prezentatsii-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3351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   Опыт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«Где лучше расти»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1381208_16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2132856"/>
            <a:ext cx="5184576" cy="311074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60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Опытно-экспериментальная работа в процессе ухода за комнатными растениями в старшей группе</vt:lpstr>
      <vt:lpstr>Опыт «Может ли растение дышать»</vt:lpstr>
      <vt:lpstr> Опыт «Испарение воды растениями»</vt:lpstr>
      <vt:lpstr> Опыт «Растение ,которое хочет пить»</vt:lpstr>
      <vt:lpstr>   Опыт «Где лучше расти»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Опытно-экспериментальная работа в процессе ухода за комнатными растениями в старшей группе</dc:title>
  <dc:creator>Сергей</dc:creator>
  <cp:lastModifiedBy>Сергей</cp:lastModifiedBy>
  <cp:revision>7</cp:revision>
  <dcterms:created xsi:type="dcterms:W3CDTF">2022-04-04T05:35:08Z</dcterms:created>
  <dcterms:modified xsi:type="dcterms:W3CDTF">2022-04-04T14:40:39Z</dcterms:modified>
</cp:coreProperties>
</file>