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B2D29-64C5-4BCD-93AD-C771A2F2F78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5D028-0F36-480F-9B5B-021513A68C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A5D028-0F36-480F-9B5B-021513A68CA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70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5E7C7FC-934D-41E9-83C1-458787E7FD4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B315C0-7811-46CB-9F71-9C238FDC18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Презентация на тему: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«Мы построили </a:t>
            </a:r>
            <a:r>
              <a:rPr lang="ru-RU" b="1" dirty="0" smtClean="0">
                <a:solidFill>
                  <a:srgbClr val="7030A0"/>
                </a:solidFill>
              </a:rPr>
              <a:t>скворечник для </a:t>
            </a:r>
            <a:r>
              <a:rPr lang="ru-RU" b="1" dirty="0" smtClean="0">
                <a:solidFill>
                  <a:srgbClr val="7030A0"/>
                </a:solidFill>
              </a:rPr>
              <a:t>веселого скворца»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88012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Воспитатель:  </a:t>
            </a:r>
            <a:r>
              <a:rPr lang="ru-RU" dirty="0" err="1" smtClean="0">
                <a:solidFill>
                  <a:srgbClr val="7030A0"/>
                </a:solidFill>
              </a:rPr>
              <a:t>Мешкова</a:t>
            </a:r>
            <a:r>
              <a:rPr lang="ru-RU" dirty="0" smtClean="0">
                <a:solidFill>
                  <a:srgbClr val="7030A0"/>
                </a:solidFill>
              </a:rPr>
              <a:t> А.А.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85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-819472"/>
            <a:ext cx="3812645" cy="55446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 smtClean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Open Sans"/>
              </a:rPr>
            </a:br>
            <a:endParaRPr lang="ru-RU" sz="2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76672"/>
            <a:ext cx="3818467" cy="473032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YS Text"/>
              </a:rPr>
              <a:t/>
            </a:r>
            <a:br>
              <a:rPr lang="ru-RU" b="1" dirty="0">
                <a:solidFill>
                  <a:srgbClr val="000000"/>
                </a:solidFill>
                <a:latin typeface="YS Text"/>
              </a:rPr>
            </a:br>
            <a:endParaRPr lang="ru-RU" b="1" dirty="0">
              <a:solidFill>
                <a:srgbClr val="000000"/>
              </a:solidFill>
              <a:latin typeface="YS Text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Смастерили мы кормушку                    За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окном уже зима,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В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 с крышей из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баклажки Щедро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сыплем им зерна! Наблюдаем потихоньку,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Что бы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птичек не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спугнуть.         Как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клюют синички крошки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волнуются чуть - чуть!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ндрей\Desktop\Звезд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9436"/>
            <a:ext cx="4425008" cy="442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36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4248472" cy="4968551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Попрошу сегодня папу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гости к другу не ходить,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сообща скворечник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для птиц соорудить!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Смастерить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птичек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домик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 нам не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очень мы стараться,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им было в нём уютно.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Прилетев из стран далёких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Голосистые скворцы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Прощебечут </a:t>
            </a: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нам: «Спасибо! »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мы с папой молодцы!!!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ндрей\Desktop\Комякова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671" y="980728"/>
            <a:ext cx="5047847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2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551455"/>
            <a:ext cx="3312368" cy="17801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 огромный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дворец, Прилетай скорей скворец. Живи уютно круглый год,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и без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забот.</a:t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 живи спокойно,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насыплю тебе корма.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ндрей\Desktop\шестопалов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3271292" cy="436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03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мамой я носил дощечки,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Гвозди папе подавал.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состругивал колечки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дощечки те сбивал.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холода, зимою вьюжной,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хочу я на крыльцо…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 семьёй мы строим дружно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домик для 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скворцов.</a:t>
            </a:r>
            <a: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140968"/>
            <a:ext cx="3285082" cy="344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андрей\Desktop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3285082" cy="343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7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39952" y="1600200"/>
            <a:ext cx="4318248" cy="1780108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ндрей\Desktop\Лебед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50" y="332656"/>
            <a:ext cx="3363838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980728"/>
            <a:ext cx="3384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стало в лесу.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 замёрзли ужасно.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им поесть принесу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Хлеба и зёрнышек разных.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соберутся они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Радостно здесь на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опушке.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будут прыгать все дни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нашей кормушки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0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4030216" cy="178010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кормушку смастерили,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столовую открыли.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Воробей, снегирь-сосед,</a:t>
            </a:r>
            <a:b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вам зимой обед.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ндрей\Desktop\усаче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735" y="692696"/>
            <a:ext cx="3219822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6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2274838"/>
            <a:ext cx="39421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построили скворечник,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веселого скворца,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повесили скворечник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самого крыльца.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семейство вчетвером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Проживает в доме том: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Мать, отец и скворушки –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Черненькие перышки.</a:t>
            </a:r>
            <a:endParaRPr lang="ru-RU" sz="2000" b="1" i="0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733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</TotalTime>
  <Words>63</Words>
  <Application>Microsoft Office PowerPoint</Application>
  <PresentationFormat>Экран (4:3)</PresentationFormat>
  <Paragraphs>20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на тему: «Мы построили скворечник для веселого скворца»</vt:lpstr>
      <vt:lpstr>           </vt:lpstr>
      <vt:lpstr>Презентация PowerPoint</vt:lpstr>
      <vt:lpstr>Я построил огромный дворец, Прилетай скорей скворец. Живи уютно круглый год,  Без проблем и без забот. Ты скворец живи спокойно,  Я насыплю тебе корма.</vt:lpstr>
      <vt:lpstr>С мамой я носил дощечки, Гвозди папе подавал. Он состругивал колечки И дощечки те сбивал. В холода, зимою вьюжной, Не хочу я на крыльцо… Всей семьёй мы строим дружно Новый домик для скворцов. </vt:lpstr>
      <vt:lpstr>       </vt:lpstr>
      <vt:lpstr>Мы кормушку смастерили, Мы столовую открыли. Воробей, снегирь-сосед, Будет вам зимой обед.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«Мы построили скворечник- дом веселого скворца»</dc:title>
  <dc:creator>андрей</dc:creator>
  <cp:lastModifiedBy>андрей</cp:lastModifiedBy>
  <cp:revision>8</cp:revision>
  <dcterms:created xsi:type="dcterms:W3CDTF">2022-04-09T23:17:41Z</dcterms:created>
  <dcterms:modified xsi:type="dcterms:W3CDTF">2022-04-10T06:59:20Z</dcterms:modified>
</cp:coreProperties>
</file>