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4841D-8047-4A17-ADD3-13840A13A4CF}" type="datetimeFigureOut">
              <a:rPr lang="ru-RU" smtClean="0"/>
              <a:pPr/>
              <a:t>28.08.2021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4B93F-B522-4E78-8C21-BB98AA9E93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1601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34983-4C3A-4D3E-9984-10FD290B6CCC}" type="datetimeFigureOut">
              <a:rPr lang="ru-RU" smtClean="0"/>
              <a:pPr/>
              <a:t>28.08.2021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DEE6-8D54-4A98-B00D-2DE77CF93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34983-4C3A-4D3E-9984-10FD290B6CCC}" type="datetimeFigureOut">
              <a:rPr lang="ru-RU" smtClean="0"/>
              <a:pPr/>
              <a:t>28.08.2021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DEE6-8D54-4A98-B00D-2DE77CF93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34983-4C3A-4D3E-9984-10FD290B6CCC}" type="datetimeFigureOut">
              <a:rPr lang="ru-RU" smtClean="0"/>
              <a:pPr/>
              <a:t>28.08.2021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DEE6-8D54-4A98-B00D-2DE77CF93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34983-4C3A-4D3E-9984-10FD290B6CCC}" type="datetimeFigureOut">
              <a:rPr lang="ru-RU" smtClean="0"/>
              <a:pPr/>
              <a:t>28.08.2021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DEE6-8D54-4A98-B00D-2DE77CF93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34983-4C3A-4D3E-9984-10FD290B6CCC}" type="datetimeFigureOut">
              <a:rPr lang="ru-RU" smtClean="0"/>
              <a:pPr/>
              <a:t>28.08.2021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DEE6-8D54-4A98-B00D-2DE77CF93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34983-4C3A-4D3E-9984-10FD290B6CCC}" type="datetimeFigureOut">
              <a:rPr lang="ru-RU" smtClean="0"/>
              <a:pPr/>
              <a:t>28.08.2021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DEE6-8D54-4A98-B00D-2DE77CF93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34983-4C3A-4D3E-9984-10FD290B6CCC}" type="datetimeFigureOut">
              <a:rPr lang="ru-RU" smtClean="0"/>
              <a:pPr/>
              <a:t>28.08.2021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DEE6-8D54-4A98-B00D-2DE77CF93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34983-4C3A-4D3E-9984-10FD290B6CCC}" type="datetimeFigureOut">
              <a:rPr lang="ru-RU" smtClean="0"/>
              <a:pPr/>
              <a:t>28.08.2021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DEE6-8D54-4A98-B00D-2DE77CF93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34983-4C3A-4D3E-9984-10FD290B6CCC}" type="datetimeFigureOut">
              <a:rPr lang="ru-RU" smtClean="0"/>
              <a:pPr/>
              <a:t>28.08.2021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DEE6-8D54-4A98-B00D-2DE77CF93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34983-4C3A-4D3E-9984-10FD290B6CCC}" type="datetimeFigureOut">
              <a:rPr lang="ru-RU" smtClean="0"/>
              <a:pPr/>
              <a:t>28.08.2021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DEE6-8D54-4A98-B00D-2DE77CF93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34983-4C3A-4D3E-9984-10FD290B6CCC}" type="datetimeFigureOut">
              <a:rPr lang="ru-RU" smtClean="0"/>
              <a:pPr/>
              <a:t>28.08.2021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ADEE6-8D54-4A98-B00D-2DE77CF93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34983-4C3A-4D3E-9984-10FD290B6CCC}" type="datetimeFigureOut">
              <a:rPr lang="ru-RU" smtClean="0"/>
              <a:pPr/>
              <a:t>28.08.2021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ADEE6-8D54-4A98-B00D-2DE77CF938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785794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latin typeface="Monotype Corsiva" panose="03010101010201010101" pitchFamily="66" charset="0"/>
              </a:rPr>
              <a:t>Петербургские мосты.</a:t>
            </a:r>
            <a:endParaRPr lang="ru-RU" sz="6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/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357222" y="3714752"/>
            <a:ext cx="91440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latin typeface="Monotype Corsiva" panose="03010101010201010101" pitchFamily="66" charset="0"/>
              </a:rPr>
              <a:t>Абрамова Е.Н.</a:t>
            </a:r>
          </a:p>
          <a:p>
            <a:pPr algn="r"/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latin typeface="Monotype Corsiva" panose="03010101010201010101" pitchFamily="66" charset="0"/>
              </a:rPr>
              <a:t>ГБДОУ детский сад №50</a:t>
            </a:r>
          </a:p>
          <a:p>
            <a:pPr algn="r"/>
            <a:r>
              <a:rPr lang="ru-RU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latin typeface="Monotype Corsiva" panose="03010101010201010101" pitchFamily="66" charset="0"/>
              </a:rPr>
              <a:t>Санкт-Петербург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79296" cy="19399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 петербургских мостов очень </a:t>
            </a:r>
            <a:br>
              <a:rPr lang="ru-RU" dirty="0" smtClean="0"/>
            </a:br>
            <a:r>
              <a:rPr lang="ru-RU" dirty="0" smtClean="0"/>
              <a:t>красивые ограды их делали знаменитые художники и архитекторы.</a:t>
            </a:r>
            <a:endParaRPr lang="ru-RU" dirty="0"/>
          </a:p>
        </p:txBody>
      </p:sp>
      <p:pic>
        <p:nvPicPr>
          <p:cNvPr id="1026" name="Picture 2" descr="C:\Documents and Settings\user\Мои документы\Байбакова Нина\Мосты\Анимация оград\ограда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0166" y="2214554"/>
            <a:ext cx="6136956" cy="4286280"/>
          </a:xfrm>
          <a:prstGeom prst="rect">
            <a:avLst/>
          </a:prstGeom>
          <a:noFill/>
        </p:spPr>
      </p:pic>
      <p:pic>
        <p:nvPicPr>
          <p:cNvPr id="1028" name="Picture 4" descr="C:\Documents and Settings\user\Мои документы\Байбакова Нина\Мосты\Анимация оград\ограда 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1200" y="2214000"/>
            <a:ext cx="6138000" cy="4287009"/>
          </a:xfrm>
          <a:prstGeom prst="rect">
            <a:avLst/>
          </a:prstGeom>
          <a:noFill/>
        </p:spPr>
      </p:pic>
      <p:pic>
        <p:nvPicPr>
          <p:cNvPr id="1027" name="Picture 3" descr="C:\Documents and Settings\user\Мои документы\Байбакова Нина\Мосты\Анимация оград\ограда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1200" y="2214554"/>
            <a:ext cx="6138000" cy="4287009"/>
          </a:xfrm>
          <a:prstGeom prst="rect">
            <a:avLst/>
          </a:prstGeom>
          <a:noFill/>
        </p:spPr>
      </p:pic>
      <p:pic>
        <p:nvPicPr>
          <p:cNvPr id="1029" name="Picture 5" descr="C:\Documents and Settings\user\Мои документы\Байбакова Нина\Мосты\Анимация оград\ограда 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04864"/>
            <a:ext cx="6138000" cy="428700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мостам, не смолкая,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вперед, то назад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Лихо мчатся трамваи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машины спешат,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идут пешеходы,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замедлив шагов,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скользят пароходы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пролеты мостов.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и мы погуляем по мостам города.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on_bridge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471" y="428604"/>
            <a:ext cx="8096307" cy="6072230"/>
          </a:xfrm>
          <a:prstGeom prst="rect">
            <a:avLst/>
          </a:prstGeom>
        </p:spPr>
      </p:pic>
      <p:pic>
        <p:nvPicPr>
          <p:cNvPr id="2050" name="Picture 2" descr="C:\Documents and Settings\user\Мои документы\Downloads\MC900324616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6644" y="3209072"/>
            <a:ext cx="549622" cy="43105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0.00069 C -0.06753 -0.01434 -0.13472 -0.02937 -0.20208 -0.03977 C -0.26927 -0.05018 -0.33125 -0.05619 -0.40382 -0.06266 C -0.47656 -0.06913 -0.57795 -0.0763 -0.63733 -0.07954 C -0.6967 -0.08324 -0.75191 -0.07468 -0.76007 -0.08324 " pathEditMode="relative" rAng="0" ptsTypes="aaaaA">
                                      <p:cBhvr>
                                        <p:cTn id="6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00" y="-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2564904"/>
            <a:ext cx="69076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54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1443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Соединяя берега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Повисла над рекой дуга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Радужный-мост-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404517"/>
            <a:ext cx="8229600" cy="2917329"/>
          </a:xfrm>
        </p:spPr>
      </p:pic>
      <p:sp>
        <p:nvSpPr>
          <p:cNvPr id="6" name="TextBox 5"/>
          <p:cNvSpPr txBox="1"/>
          <p:nvPr/>
        </p:nvSpPr>
        <p:spPr>
          <a:xfrm>
            <a:off x="428596" y="428604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002060"/>
                </a:solidFill>
              </a:rPr>
              <a:t>Отгадай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sz="4000" i="1" dirty="0" smtClean="0">
                <a:solidFill>
                  <a:srgbClr val="002060"/>
                </a:solidFill>
              </a:rPr>
              <a:t>загадку:</a:t>
            </a:r>
            <a:endParaRPr lang="ru-RU" sz="40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нужны мосты?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75656" y="1700808"/>
            <a:ext cx="6264696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Мосты нужны, чтоб стать дружнее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Двум берегам, двум островам,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стать чуть ближе и роднее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Тебе и мне, и нам и вам.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Едины острова как братья,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крепко их рукопожатье.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одки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34" y="571480"/>
            <a:ext cx="8263277" cy="530226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71472" y="500042"/>
            <a:ext cx="8043862" cy="2214578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Петербург - город на островах.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Вначале, чтобы перебраться с острова на остров люди плавали на лодках, но потом стали строить мосты</a:t>
            </a:r>
            <a:r>
              <a:rPr lang="ru-RU" sz="3200" dirty="0" smtClean="0">
                <a:solidFill>
                  <a:srgbClr val="002060"/>
                </a:solidFill>
              </a:rPr>
              <a:t>.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Мостов в нашем городе множество, и все они очень красивы.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Содержимое 13" descr="Копия Аничков мост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0625" y="1958181"/>
            <a:ext cx="6762750" cy="3810000"/>
          </a:xfrm>
        </p:spPr>
      </p:pic>
      <p:pic>
        <p:nvPicPr>
          <p:cNvPr id="16" name="Рисунок 15" descr="Копия Большеохтинский мост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1600" y="1958400"/>
            <a:ext cx="6762750" cy="3810000"/>
          </a:xfrm>
          <a:prstGeom prst="rect">
            <a:avLst/>
          </a:prstGeom>
        </p:spPr>
      </p:pic>
      <p:pic>
        <p:nvPicPr>
          <p:cNvPr id="15" name="Рисунок 14" descr="Копия Банковский мост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1600" y="1958400"/>
            <a:ext cx="6762750" cy="3810000"/>
          </a:xfrm>
          <a:prstGeom prst="rect">
            <a:avLst/>
          </a:prstGeom>
        </p:spPr>
      </p:pic>
      <p:pic>
        <p:nvPicPr>
          <p:cNvPr id="1026" name="Picture 2" descr="C:\Documents and Settings\user\Мои документы\Байбакова Нина\Мосты\Анимация мостов\Копия Вантовый_мост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7923601" cy="482562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0066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тяжелый, гранитный 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чуть горбатой спиной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pPr algn="r">
              <a:buNone/>
            </a:pPr>
            <a:r>
              <a:rPr lang="ru-RU" sz="2800" i="1" dirty="0" smtClean="0"/>
              <a:t>Казанский мост </a:t>
            </a:r>
            <a:endParaRPr lang="ru-RU" sz="2800" i="1" dirty="0"/>
          </a:p>
        </p:txBody>
      </p:sp>
      <p:pic>
        <p:nvPicPr>
          <p:cNvPr id="4" name="Рисунок 3" descr="Казанский мост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471" y="2500306"/>
            <a:ext cx="5238787" cy="392909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Построены мосты и из камня, и из металла, и из бетона.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636"/>
            <a:ext cx="8143932" cy="842978"/>
          </a:xfrm>
        </p:spPr>
        <p:txBody>
          <a:bodyPr>
            <a:noAutofit/>
          </a:bodyPr>
          <a:lstStyle/>
          <a:p>
            <a:r>
              <a:rPr lang="ru-RU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чугунный отлитый,</a:t>
            </a:r>
            <a:br>
              <a:rPr lang="ru-RU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Весь почти кружевной.</a:t>
            </a:r>
            <a:endParaRPr lang="ru-RU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Народный мост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259632" y="116632"/>
            <a:ext cx="6528000" cy="4896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0298" y="5857892"/>
            <a:ext cx="6143668" cy="571504"/>
          </a:xfrm>
        </p:spPr>
        <p:txBody>
          <a:bodyPr>
            <a:noAutofit/>
          </a:bodyPr>
          <a:lstStyle/>
          <a:p>
            <a:pPr algn="r"/>
            <a:r>
              <a:rPr lang="ru-RU" sz="2800" i="1" dirty="0" smtClean="0"/>
              <a:t>Чугунный Народный мост на Мойке.</a:t>
            </a:r>
            <a:endParaRPr lang="ru-RU" sz="28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Каменный с башенками  мост Ломоносова на Фонтанке.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Мост ломоносова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628800"/>
            <a:ext cx="7634304" cy="5076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черте города все мосты через Неву разводные.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sz="2800" i="1" dirty="0" smtClean="0">
                <a:solidFill>
                  <a:schemeClr val="bg1">
                    <a:lumMod val="95000"/>
                  </a:schemeClr>
                </a:solidFill>
              </a:rPr>
              <a:t>Дворцовый  мост</a:t>
            </a:r>
            <a:r>
              <a:rPr lang="ru-RU" sz="2800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 descr="Все мосты разводные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3554" y="2170729"/>
            <a:ext cx="7574660" cy="425866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145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Соединяя берега Повисла над рекой дуга</vt:lpstr>
      <vt:lpstr>Для чего нужны мосты?</vt:lpstr>
      <vt:lpstr>Петербург - город на островах. Вначале, чтобы перебраться с острова на остров люди плавали на лодках, но потом стали строить мосты.</vt:lpstr>
      <vt:lpstr>Мостов в нашем городе множество, и все они очень красивы.</vt:lpstr>
      <vt:lpstr>Построены мосты и из камня, и из металла, и из бетона.</vt:lpstr>
      <vt:lpstr>Вот чугунный отлитый, Весь почти кружевной.</vt:lpstr>
      <vt:lpstr>Каменный с башенками  мост Ломоносова на Фонтанке.</vt:lpstr>
      <vt:lpstr>В черте города все мосты через Неву разводные.</vt:lpstr>
      <vt:lpstr>У петербургских мостов очень  красивые ограды их делали знаменитые художники и архитекторы.</vt:lpstr>
      <vt:lpstr>По мостам, не смолкая, То вперед, то назад Лихо мчатся трамваи И машины спешат, И идут пешеходы, Не замедлив шагов, И скользят пароходы Под пролеты мостов.  Давайте и мы погуляем по мостам города.</vt:lpstr>
      <vt:lpstr>Слайд 12</vt:lpstr>
      <vt:lpstr>Слайд 13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Петербургские мосты.</dc:title>
  <dc:creator>Your User Name</dc:creator>
  <cp:lastModifiedBy>Елена</cp:lastModifiedBy>
  <cp:revision>90</cp:revision>
  <dcterms:created xsi:type="dcterms:W3CDTF">2013-11-11T16:33:05Z</dcterms:created>
  <dcterms:modified xsi:type="dcterms:W3CDTF">2021-08-28T12:12:25Z</dcterms:modified>
</cp:coreProperties>
</file>