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5" r:id="rId6"/>
    <p:sldId id="270" r:id="rId7"/>
    <p:sldId id="261" r:id="rId8"/>
  </p:sldIdLst>
  <p:sldSz cx="12192000" cy="6858000"/>
  <p:notesSz cx="6858000" cy="9144000"/>
  <p:custShowLst>
    <p:custShow name="Произвольный показ 1" id="0">
      <p:sldLst>
        <p:sld r:id="rId2"/>
        <p:sld r:id="rId3"/>
        <p:sld r:id="rId4"/>
        <p:sld r:id="rId5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29" autoAdjust="0"/>
    <p:restoredTop sz="90413" autoAdjust="0"/>
  </p:normalViewPr>
  <p:slideViewPr>
    <p:cSldViewPr snapToGrid="0">
      <p:cViewPr varScale="1">
        <p:scale>
          <a:sx n="66" d="100"/>
          <a:sy n="66" d="100"/>
        </p:scale>
        <p:origin x="-85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456E1E-D32F-484D-ADEA-4EC20222BA77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E01C5-13C6-4238-ACB0-630558AD92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9527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BE01C5-13C6-4238-ACB0-630558AD926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3675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7329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5576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33764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2093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831071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432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1282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51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0668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1097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7443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871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3890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4548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6070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3695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E4EDA-5E12-4BE1-98C8-071CA86022F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103582B-E591-4B42-905A-C81A1F3C55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76953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  <p:sldLayoutId id="2147483920" r:id="rId15"/>
    <p:sldLayoutId id="214748392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420906"/>
            <a:ext cx="7549250" cy="806645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казенное дошкольное образовательное учреждение детский сад №3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6198" y="1791222"/>
            <a:ext cx="9356942" cy="506677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 по финансовой грамотности в подготовительной группе №9</a:t>
            </a:r>
          </a:p>
          <a:p>
            <a:pPr algn="ctr"/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воспитатель Кран К.Д.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</a:t>
            </a:r>
          </a:p>
          <a:p>
            <a:pPr algn="ctr"/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4089" y="3807912"/>
            <a:ext cx="2855933" cy="287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283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579" y="463463"/>
            <a:ext cx="5523977" cy="972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проблемы</a:t>
            </a:r>
            <a:r>
              <a:rPr lang="ru-RU" sz="2800" b="1" dirty="0" smtClean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/>
            <a: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90C2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детям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сформировать представления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экономических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понятиях: экономика,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потребности,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деньги, товар,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цена в соответствии с их возрастными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собенностями</a:t>
            </a:r>
          </a:p>
          <a:p>
            <a:pPr lvl="0"/>
            <a:endParaRPr lang="ru-RU" sz="2400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подготовительной к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 группе элементарных представлений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финансовой грамотности через проектную деятельность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i="1" u="sng" dirty="0">
              <a:solidFill>
                <a:srgbClr val="90C2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i="1" u="sng" dirty="0" smtClean="0">
              <a:solidFill>
                <a:srgbClr val="90C2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i="1" u="sng" dirty="0">
              <a:solidFill>
                <a:srgbClr val="90C2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i="1" u="sng" dirty="0" smtClean="0">
              <a:solidFill>
                <a:srgbClr val="90C2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i="1" u="sng" dirty="0">
              <a:solidFill>
                <a:srgbClr val="90C2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i="1" u="sng" dirty="0" smtClean="0">
              <a:solidFill>
                <a:srgbClr val="90C2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i="1" u="sng" dirty="0">
              <a:solidFill>
                <a:srgbClr val="90C2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i="1" u="sng" dirty="0" smtClean="0">
              <a:solidFill>
                <a:srgbClr val="90C2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b="1" i="1" u="sng" dirty="0">
              <a:solidFill>
                <a:srgbClr val="90C2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37753" y="676405"/>
            <a:ext cx="5461348" cy="563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7844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4192" y="513568"/>
            <a:ext cx="1022123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000" b="1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endParaRPr lang="ru-RU" sz="2000" b="1" u="sng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основы финансовой грамотности у дошкольников;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с элементарными экономическими понятиями: «деньги»,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«товар», « банк»,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«потребность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«зарплата», « кредит», «карта» и др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Расширять и активизировать словарный запас детей, совершенствовать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качества детей;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Расширять представления о профессиях, связанных с финансами;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детей сравнивать, анализировать и соотносить потребности и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озможности.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</a:p>
          <a:p>
            <a:r>
              <a:rPr lang="ru-RU" sz="2000" dirty="0"/>
              <a:t>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познавательный интерес к основам финансовой грамотности;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основы финансовой грамотности дошкольников посредством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разнообразных видов детской деятельности;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умение творчески подходить к решению ситуаций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 отношений посредством игровых действий;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Расширить представление детей о необходимости рационально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деньги;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развитию внимания, логического мышления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205430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208" y="212943"/>
            <a:ext cx="12091792" cy="7940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u="sng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endParaRPr lang="ru-RU" sz="2000" b="1" u="sng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эмоционально-положительное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и интерес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 деятельности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экономического характера;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основы финансовой культуры;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у детей умение применять на практике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 полученные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по финансовой грамотности, понимать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ценить окружающий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предметный мир, как результат труда людей;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у детей уважение к людям, которые трудятся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честно зарабатывают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деньги;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социально – нравственные качества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личности: бережливость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честность, трудолюбие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подготовительной группы;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воспитатель группы;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родители. </a:t>
            </a:r>
          </a:p>
          <a:p>
            <a:endParaRPr lang="ru-RU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реализации </a:t>
            </a:r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Краткосрочный.  Срок реализации проекта 10 дней в подготовительной к школе группе «Капитаны чудес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информационно 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ориентированный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070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399" y="538619"/>
            <a:ext cx="8768219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результаты </a:t>
            </a:r>
            <a:endParaRPr lang="ru-RU" sz="20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 реализации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планируется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следующие понятия и представления: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деньги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появляются сами собой, а зарабатываются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Развитие духовно-богатой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 ребенка, как активного участника проекта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сначала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зарабатываем – потом тратим: соответственно, чем больше зарабатываешь и разумнее тратишь, тем больше можешь купить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стоимость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товара зависит от его качества, нужности и от того, насколько сложно его произвести (а товар в магазине – это результат труда других людей, поэтому он стоит денег; люди как бы меняют свой труд на труд других людей, и в этой цепочке деньги – это посредник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деньги любят счет (дети должны уметь считать деньги, например, сдачу в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магазине, деньги, которые они могут потратить в магазине).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финансы нужно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твои деньги бывают объектом чужого интереса (дети должны знать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элементарные правила финансовой безопасности).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 все продается и покупается (дети должны понимать, что главные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 – жизнь, отношения, радость близких людей – за деньги не купишь).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финансы – это интересно и увлекательно.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717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0685"/>
          </a:xfrm>
        </p:spPr>
        <p:txBody>
          <a:bodyPr/>
          <a:lstStyle/>
          <a:p>
            <a:pPr algn="ctr"/>
            <a:r>
              <a:rPr lang="ru-RU" dirty="0" smtClean="0"/>
              <a:t>Изучили литературу по теме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412" y="1634495"/>
            <a:ext cx="5348614" cy="4415576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12909" y="1634495"/>
            <a:ext cx="3895595" cy="452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584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/>
          </a:fgClr>
          <a:bgClr>
            <a:schemeClr val="bg1">
              <a:lumMod val="75000"/>
              <a:lumOff val="2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0635" y="1227551"/>
            <a:ext cx="7458417" cy="5432329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27438" y="228601"/>
            <a:ext cx="8629504" cy="88392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чтобы деньги всегда водились в нашей группе, мы ухаживаем за нашим «денежным» деревом</a:t>
            </a:r>
            <a:endParaRPr lang="ru-RU" sz="28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202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1228</TotalTime>
  <Words>495</Words>
  <Application>Microsoft Office PowerPoint</Application>
  <PresentationFormat>Произвольный</PresentationFormat>
  <Paragraphs>79</Paragraphs>
  <Slides>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  <vt:variant>
        <vt:lpstr>Произвольные показы</vt:lpstr>
      </vt:variant>
      <vt:variant>
        <vt:i4>1</vt:i4>
      </vt:variant>
    </vt:vector>
  </HeadingPairs>
  <TitlesOfParts>
    <vt:vector size="9" baseType="lpstr">
      <vt:lpstr>Аспект</vt:lpstr>
      <vt:lpstr>Муниципальное  казенное дошкольное образовательное учреждение детский сад №3</vt:lpstr>
      <vt:lpstr>Слайд 2</vt:lpstr>
      <vt:lpstr>Слайд 3</vt:lpstr>
      <vt:lpstr>Слайд 4</vt:lpstr>
      <vt:lpstr>Слайд 5</vt:lpstr>
      <vt:lpstr>Изучили литературу по теме</vt:lpstr>
      <vt:lpstr>А чтобы деньги всегда водились в нашей группе, мы ухаживаем за нашим «денежным» деревом</vt:lpstr>
      <vt:lpstr>Произвольный показ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казенное дошкольное образовательное учреждение детский сад №3</dc:title>
  <dc:creator>Home</dc:creator>
  <cp:lastModifiedBy>z</cp:lastModifiedBy>
  <cp:revision>49</cp:revision>
  <dcterms:created xsi:type="dcterms:W3CDTF">2022-02-01T16:20:04Z</dcterms:created>
  <dcterms:modified xsi:type="dcterms:W3CDTF">2022-04-10T07:59:21Z</dcterms:modified>
</cp:coreProperties>
</file>