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30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9" r:id="rId13"/>
    <p:sldId id="273" r:id="rId14"/>
    <p:sldId id="296" r:id="rId15"/>
    <p:sldId id="299" r:id="rId16"/>
    <p:sldId id="30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707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FF8B1-B4C1-471F-8A01-120AB7F555CF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10D40-4E3D-468C-A1AD-B27A90AF8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66A0-3A43-4CC6-B8E2-B4DAD2F5A608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8BE27-7F06-4472-AC77-6E10B16315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70421168_images_106030648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84784"/>
            <a:ext cx="6048672" cy="79208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«В мире динозавров»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4725144"/>
            <a:ext cx="3491880" cy="2132856"/>
          </a:xfrm>
          <a:solidFill>
            <a:srgbClr val="FFC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Выполнил:.</a:t>
            </a:r>
          </a:p>
          <a:p>
            <a:pPr algn="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Кран К.Д.</a:t>
            </a:r>
          </a:p>
          <a:p>
            <a:pPr algn="r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Рукосуева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О.В.</a:t>
            </a:r>
          </a:p>
          <a:p>
            <a:pPr algn="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Воспитатели группы № 9</a:t>
            </a:r>
          </a:p>
          <a:p>
            <a:pPr algn="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« Капитаны чудес»</a:t>
            </a:r>
          </a:p>
          <a:p>
            <a:pPr algn="r"/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роект\IMG_64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052735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3000" dirty="0" smtClean="0">
                <a:latin typeface="+mn-lt"/>
              </a:rPr>
              <a:t>Проводили беседы: когда жили динозавры», « Какие они были»,» Почему исчезли», «Чем питались»</a:t>
            </a:r>
            <a:endParaRPr lang="ru-RU" sz="3000" dirty="0">
              <a:latin typeface="+mn-lt"/>
            </a:endParaRPr>
          </a:p>
        </p:txBody>
      </p:sp>
      <p:pic>
        <p:nvPicPr>
          <p:cNvPr id="1027" name="Picture 3" descr="F:\проект\IMG_64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790036" y="6361717"/>
            <a:ext cx="4258141" cy="36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проект\IMG_6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проект\IMG_64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ownloads\IMG_73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F:\проект\IMG_66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405859-ilustración-del-fondo-que-ofrece-los-dinosaurios-que-juegan-en-un-val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3"/>
            <a:ext cx="9144000" cy="39604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u="sng" dirty="0" smtClean="0"/>
              <a:t>Итоговый этап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Дети с желанием занимались исследовательской деятельностью: наблюдали, анализировали, рисовали, раскрашивали, клеили, лепили. Итоговым мероприятием  было создание макета </a:t>
            </a:r>
            <a:br>
              <a:rPr lang="ru-RU" dirty="0" smtClean="0"/>
            </a:br>
            <a:r>
              <a:rPr lang="ru-RU" dirty="0" smtClean="0"/>
              <a:t>« Мир динозавров»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48880"/>
            <a:ext cx="9144000" cy="45091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34888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2800" dirty="0" smtClean="0"/>
              <a:t>Вывод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Динозавры жили очень давно. Это были большие существа. Очевидно, что динозавры вымерли в результате какой-то катастрофы, охватившей весь земной шар. 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2405859-ilustración-del-fondo-que-ofrece-los-dinosaurios-que-juegan-en-un-vall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4138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3645024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/>
              <a:t/>
            </a:r>
            <a:br>
              <a:rPr lang="ru-RU" sz="4000" u="sng" dirty="0" smtClean="0"/>
            </a:br>
            <a:r>
              <a:rPr lang="ru-RU" sz="4000" u="sng" dirty="0" smtClean="0"/>
              <a:t>О проекте</a:t>
            </a:r>
            <a:br>
              <a:rPr lang="ru-RU" sz="4000" u="sng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Тип проекта: познавательно - информационный.</a:t>
            </a:r>
            <a:br>
              <a:rPr lang="ru-RU" sz="3200" dirty="0" smtClean="0"/>
            </a:br>
            <a:r>
              <a:rPr lang="ru-RU" sz="3200" dirty="0" smtClean="0"/>
              <a:t>Участники проекта: </a:t>
            </a:r>
            <a:r>
              <a:rPr lang="ru-RU" sz="3200" i="1" dirty="0" smtClean="0"/>
              <a:t>дети средней группы, родители, воспитатели.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Срок реализации проекта: краткосрочный – 1 неделя.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7698716-dinosaur-cartoon-with-landscape-background-and-blank-sig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04664"/>
            <a:ext cx="5184576" cy="1470025"/>
          </a:xfrm>
        </p:spPr>
        <p:txBody>
          <a:bodyPr/>
          <a:lstStyle/>
          <a:p>
            <a:r>
              <a:rPr lang="ru-RU" dirty="0" smtClean="0"/>
              <a:t>Проблема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1988840"/>
            <a:ext cx="6588224" cy="460851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Несколько детей средней группы увлечены динозаврами, было замечено, что остальные с интересом относятся к рассказам сверстников о жизни этих животных. Дети задавали большое количество вопросов о том: как жили, куда делись динозавры, почему в наше время их не существует и т. п.. Дети приносят в сад игрушечных динозавров и играют с ними. Мы сделали вывод, что тема гигантских ящеров мезозойской  эры детьми изучена мало, но при этом вызывает большой интерес!!!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7698716-dinosaur-cartoon-with-landscape-background-and-blank-sig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29757171"/>
              </p:ext>
            </p:extLst>
          </p:nvPr>
        </p:nvGraphicFramePr>
        <p:xfrm>
          <a:off x="1835696" y="91440"/>
          <a:ext cx="7056784" cy="755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89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16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66576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1-й этап подготовительный</a:t>
                      </a:r>
                    </a:p>
                    <a:p>
                      <a:pPr algn="ctr"/>
                      <a:r>
                        <a:rPr lang="ru-RU" sz="2000" dirty="0" smtClean="0"/>
                        <a:t>Модель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трех вопросов</a:t>
                      </a:r>
                      <a:endParaRPr lang="ru-RU" sz="2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676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/>
                          </a:solidFill>
                        </a:rPr>
                        <a:t>Я знаю</a:t>
                      </a:r>
                      <a:endParaRPr lang="ru-RU" sz="20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/>
                          </a:solidFill>
                        </a:rPr>
                        <a:t>Хочу знать</a:t>
                      </a:r>
                      <a:endParaRPr lang="ru-RU" sz="20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2"/>
                          </a:solidFill>
                        </a:rPr>
                        <a:t>Как узнать</a:t>
                      </a:r>
                      <a:endParaRPr lang="ru-RU" sz="2000" dirty="0">
                        <a:solidFill>
                          <a:schemeClr val="bg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3028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Некоторые динозавры могут летать»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Почему вымерли динозавры?»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Компьютер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8250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У динозавров есть хвост»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Какими были динозавры?»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Энциклопедии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250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Динозавры  очень злые»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Как мы узнали о динозаврах?»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Взрослые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8250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А бывают добрые динозавры»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«Кто дал </a:t>
                      </a:r>
                      <a:r>
                        <a:rPr lang="ru-RU" sz="2400" baseline="0" dirty="0" smtClean="0"/>
                        <a:t> имя динозаврам?»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Познавательные передачи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3028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Некоторые динозавры умеют плавать»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Как выглядели динозавры?»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8250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Динозавры питались травой»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« Чем питались динозавры?»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698716-dinosaur-cartoon-with-landscape-background-and-blank-sig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13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636912"/>
            <a:ext cx="4464496" cy="936105"/>
          </a:xfrm>
        </p:spPr>
        <p:txBody>
          <a:bodyPr/>
          <a:lstStyle/>
          <a:p>
            <a:r>
              <a:rPr lang="ru-RU" u="sng" dirty="0" smtClean="0"/>
              <a:t>Цель проекта</a:t>
            </a:r>
            <a:endParaRPr lang="ru-RU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368752" cy="29523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Формирование у детей представления о жизни динозавров: видах, среде обитания, причинах их исчезновения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405859-ilustración-del-fondo-que-ofrece-los-dinosaurios-que-juegan-en-un-val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8680"/>
            <a:ext cx="7776864" cy="4010000"/>
          </a:xfrm>
        </p:spPr>
        <p:txBody>
          <a:bodyPr>
            <a:normAutofit lnSpcReduction="1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Предполагаемый результат: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-создание вместе с детьми макета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« Среда обитания динозавров»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-Оформление выставки книг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-Создание коллекции динозавров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-Выставка рисунков.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405859-ilustración-del-fondo-que-ofrece-los-dinosaurios-que-juegan-en-un-val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Работа с родителями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8064896" cy="446449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активно участвовать в проектной деятельности, через совместную познавательно - исследовательскую деятельность.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 предложить родителям совместно с детьми посмотреть познавательные мультфильмы про динозавров.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 сбор коллекции динозавров.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405859-ilustración-del-fondo-que-ofrece-los-dinosaurios-que-juegan-en-un-val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764705"/>
            <a:ext cx="5616624" cy="864095"/>
          </a:xfrm>
        </p:spPr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820472" cy="5040560"/>
          </a:xfrm>
          <a:solidFill>
            <a:srgbClr val="FFC000"/>
          </a:solidFill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Познакомить с удивительными животными прошлого – динозаврами, с разнообразием видов динозавров и их внешними особенностями.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Сформировать представления об изучении этих древних животных учеными;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Продолжать развивать познавательные процессы: речь, память, мышление, воображение, внимание, связную речь в ходе работы над проектом.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 продолжать воспитывать чувство заботливого отношения к живой природе.</a:t>
            </a:r>
          </a:p>
          <a:p>
            <a:pPr>
              <a:buFontTx/>
              <a:buChar char="-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2405859-ilustración-del-fondo-que-ofrece-los-dinosaurios-que-juegan-en-un-val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0"/>
            <a:ext cx="4536504" cy="79208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+mn-lt"/>
              </a:rPr>
              <a:t>Основной этап</a:t>
            </a:r>
            <a:endParaRPr lang="ru-RU" sz="32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352928" cy="5517232"/>
          </a:xfrm>
          <a:noFill/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При реализации основного этапа была собрана информация о динозаврах. Проведены беседы. В ходе этой работы ребята познакомились с существованием различных видов динозавров, их строением и образом жизни. И получили ответ на вопрос</a:t>
            </a:r>
            <a:r>
              <a:rPr lang="ru-RU" b="1" dirty="0" smtClean="0">
                <a:solidFill>
                  <a:schemeClr val="tx1"/>
                </a:solidFill>
              </a:rPr>
              <a:t> «Почему вымерли динозавры?».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336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«В мире динозавров»</vt:lpstr>
      <vt:lpstr> О проекте  Тип проекта: познавательно - информационный. Участники проекта: дети средней группы, родители, воспитатели. Срок реализации проекта: краткосрочный – 1 неделя. </vt:lpstr>
      <vt:lpstr>Проблема </vt:lpstr>
      <vt:lpstr>Слайд 4</vt:lpstr>
      <vt:lpstr>Цель проекта</vt:lpstr>
      <vt:lpstr>Слайд 6</vt:lpstr>
      <vt:lpstr>Работа с родителями</vt:lpstr>
      <vt:lpstr>Задачи проекта</vt:lpstr>
      <vt:lpstr>Основной этап</vt:lpstr>
      <vt:lpstr>Проводили беседы: когда жили динозавры», « Какие они были»,» Почему исчезли», «Чем питались»</vt:lpstr>
      <vt:lpstr>Слайд 11</vt:lpstr>
      <vt:lpstr>Слайд 12</vt:lpstr>
      <vt:lpstr>Слайд 13</vt:lpstr>
      <vt:lpstr>Слайд 14</vt:lpstr>
      <vt:lpstr>Слайд 15</vt:lpstr>
      <vt:lpstr>Вывод Динозавры жили очень давно. Это были большие существа. Очевидно, что динозавры вымерли в результате какой-то катастрофы, охватившей весь земной шар.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z</cp:lastModifiedBy>
  <cp:revision>78</cp:revision>
  <dcterms:created xsi:type="dcterms:W3CDTF">2020-02-21T16:30:27Z</dcterms:created>
  <dcterms:modified xsi:type="dcterms:W3CDTF">2022-04-10T08:01:18Z</dcterms:modified>
</cp:coreProperties>
</file>