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tags+xml" PartName="/ppt/tags/tag4.xml"/>
  <Override ContentType="application/vnd.openxmlformats-officedocument.presentationml.tags+xml" PartName="/ppt/tags/tag5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tags+xml" PartName="/ppt/tags/tag2.xml"/>
  <Override ContentType="application/vnd.openxmlformats-officedocument.presentationml.tags+xml" PartName="/ppt/tags/tag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Layout+xml" PartName="/ppt/slideLayouts/slideLayout1.xml"/>
  <Override ContentType="application/vnd.openxmlformats-officedocument.presentationml.tags+xml" PartName="/ppt/tags/tag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Default ContentType="image/vnd.ms-photo" Extension="wdp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58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5EDCE-3C3D-44E5-8837-0D12547AE3F6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3F881D2-AB3D-4A5D-96AA-95C72784EC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5EDCE-3C3D-44E5-8837-0D12547AE3F6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881D2-AB3D-4A5D-96AA-95C72784EC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5EDCE-3C3D-44E5-8837-0D12547AE3F6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881D2-AB3D-4A5D-96AA-95C72784EC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5EDCE-3C3D-44E5-8837-0D12547AE3F6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3F881D2-AB3D-4A5D-96AA-95C72784EC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5EDCE-3C3D-44E5-8837-0D12547AE3F6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881D2-AB3D-4A5D-96AA-95C72784EC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5EDCE-3C3D-44E5-8837-0D12547AE3F6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881D2-AB3D-4A5D-96AA-95C72784EC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5EDCE-3C3D-44E5-8837-0D12547AE3F6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3F881D2-AB3D-4A5D-96AA-95C72784EC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5EDCE-3C3D-44E5-8837-0D12547AE3F6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881D2-AB3D-4A5D-96AA-95C72784EC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5EDCE-3C3D-44E5-8837-0D12547AE3F6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881D2-AB3D-4A5D-96AA-95C72784EC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5EDCE-3C3D-44E5-8837-0D12547AE3F6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881D2-AB3D-4A5D-96AA-95C72784EC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5EDCE-3C3D-44E5-8837-0D12547AE3F6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881D2-AB3D-4A5D-96AA-95C72784EC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F45EDCE-3C3D-44E5-8837-0D12547AE3F6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3F881D2-AB3D-4A5D-96AA-95C72784EC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13" Type="http://schemas.openxmlformats.org/officeDocument/2006/relationships/image" Target="../media/image48.jpeg"/><Relationship Id="rId3" Type="http://schemas.openxmlformats.org/officeDocument/2006/relationships/tags" Target="../tags/tag3.xml"/><Relationship Id="rId7" Type="http://schemas.openxmlformats.org/officeDocument/2006/relationships/image" Target="../media/image42.jpeg"/><Relationship Id="rId12" Type="http://schemas.openxmlformats.org/officeDocument/2006/relationships/image" Target="../media/image47.jpeg"/><Relationship Id="rId2" Type="http://schemas.openxmlformats.org/officeDocument/2006/relationships/tags" Target="../tags/tag2.xml"/><Relationship Id="rId16" Type="http://schemas.openxmlformats.org/officeDocument/2006/relationships/image" Target="../media/image51.jpeg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46.jpeg"/><Relationship Id="rId5" Type="http://schemas.openxmlformats.org/officeDocument/2006/relationships/tags" Target="../tags/tag5.xml"/><Relationship Id="rId15" Type="http://schemas.openxmlformats.org/officeDocument/2006/relationships/image" Target="../media/image50.jpeg"/><Relationship Id="rId10" Type="http://schemas.openxmlformats.org/officeDocument/2006/relationships/image" Target="../media/image45.jpeg"/><Relationship Id="rId4" Type="http://schemas.openxmlformats.org/officeDocument/2006/relationships/tags" Target="../tags/tag4.xml"/><Relationship Id="rId9" Type="http://schemas.openxmlformats.org/officeDocument/2006/relationships/image" Target="../media/image44.jpeg"/><Relationship Id="rId14" Type="http://schemas.openxmlformats.org/officeDocument/2006/relationships/image" Target="../media/image4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jpeg"/><Relationship Id="rId4" Type="http://schemas.openxmlformats.org/officeDocument/2006/relationships/image" Target="../media/image5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55;&#1086;&#1083;&#1100;&#1079;&#1086;&#1074;&#1072;&#1090;&#1077;&#1083;&#1100;\Desktop\&#1083;&#1077;&#1085;&#1072;\&#1053;&#1086;&#1074;&#1072;&#1103;%20&#1087;&#1072;&#1087;&#1082;&#1072;\&#1042;&#1045;&#1057;&#1053;&#1040;.%20&#1042;&#1056;&#1045;&#1052;&#1045;&#1053;&#1040;%20&#1043;&#1054;&#1044;&#1040;%20-%20&#1056;&#1040;&#1047;&#1042;&#1048;&#1042;&#1040;&#1070;&#1065;&#1045;&#1045;%20&#1042;&#1048;&#1044;&#1045;&#1054;%20&#1044;&#1051;&#1071;%20&#1044;&#1045;&#1058;&#1045;&#1049;.mp4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9.gif"/><Relationship Id="rId7" Type="http://schemas.openxmlformats.org/officeDocument/2006/relationships/image" Target="../media/image22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80617d0b2ff8b71d12024d1de09dac84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251520" y="3988327"/>
            <a:ext cx="3816424" cy="2586523"/>
          </a:xfrm>
          <a:prstGeom prst="rect">
            <a:avLst/>
          </a:prstGeom>
        </p:spPr>
      </p:pic>
      <p:pic>
        <p:nvPicPr>
          <p:cNvPr id="3" name="Содержимое 3" descr="80617d0b2ff8b71d12024d1de09dac84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088566" y="332656"/>
            <a:ext cx="3648406" cy="2736304"/>
          </a:xfrm>
          <a:prstGeom prst="rect">
            <a:avLst/>
          </a:prstGeom>
        </p:spPr>
      </p:pic>
      <p:pic>
        <p:nvPicPr>
          <p:cNvPr id="4" name="Содержимое 3" descr="80617d0b2ff8b71d12024d1de09dac84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179512" y="404664"/>
            <a:ext cx="3875340" cy="2664296"/>
          </a:xfrm>
          <a:prstGeom prst="rect">
            <a:avLst/>
          </a:prstGeom>
        </p:spPr>
      </p:pic>
      <p:pic>
        <p:nvPicPr>
          <p:cNvPr id="5" name="Содержимое 3" descr="80617d0b2ff8b71d12024d1de09dac84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5004048" y="3933056"/>
            <a:ext cx="3728062" cy="27113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4" presetClass="exit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4" presetClass="exit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4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33333E-6 L -0.26371 0.29398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" y="1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4" descr="Картинки по запросу миша из маши и медвед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00875" y="5000625"/>
            <a:ext cx="1876425" cy="164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0" y="5214938"/>
            <a:ext cx="1785938" cy="141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75" y="4857750"/>
            <a:ext cx="1927225" cy="174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8"/>
          <p:cNvPicPr>
            <a:picLocks noChangeAspect="1" noChangeArrowheads="1"/>
          </p:cNvPicPr>
          <p:nvPr/>
        </p:nvPicPr>
        <p:blipFill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857750"/>
            <a:ext cx="2571750" cy="172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9"/>
          <p:cNvPicPr>
            <a:picLocks noChangeAspect="1" noChangeArrowheads="1"/>
          </p:cNvPicPr>
          <p:nvPr/>
        </p:nvPicPr>
        <p:blipFill>
          <a:blip r:embed="rId11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0" y="5464175"/>
            <a:ext cx="1857375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Picture 10">
            <a:hlinkClick r:id="" action="ppaction://macro?name=DragandDrop"/>
          </p:cNvPr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1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13" y="2008188"/>
            <a:ext cx="1936750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1" name="Picture 11">
            <a:hlinkClick r:id="" action="ppaction://macro?name=DragandDrop"/>
          </p:cNvPr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48475" y="2474913"/>
            <a:ext cx="1928813" cy="133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2" name="Picture 12">
            <a:hlinkClick r:id="" action="ppaction://macro?name=DragandDrop"/>
          </p:cNvPr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57350" y="2320925"/>
            <a:ext cx="1865313" cy="150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3" name="Picture 13">
            <a:hlinkClick r:id="" action="ppaction://macro?name=DragandDrop"/>
          </p:cNvPr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76850" y="2092325"/>
            <a:ext cx="1966913" cy="160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4" name="Picture 14">
            <a:hlinkClick r:id="" action="ppaction://macro?name=DragandDrop"/>
          </p:cNvPr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09913" y="2047875"/>
            <a:ext cx="2406650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2.96296E-6 L 0.38091 0.4273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0" y="2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3.33333E-6 L 0.39792 0.3986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" y="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1.85185E-6 L -0.31823 0.3944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9" y="1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7.40741E-7 L 0.17778 0.3826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" y="1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3.33333E-6 L -0.49601 0.4092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8" y="2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6feec4bd6f6e12ca440b1ee78d588d74--flower-backgrounds-free-stock-photo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516216" y="1628800"/>
            <a:ext cx="1715228" cy="2276872"/>
          </a:xfrm>
          <a:prstGeom prst="rect">
            <a:avLst/>
          </a:prstGeom>
        </p:spPr>
      </p:pic>
      <p:pic>
        <p:nvPicPr>
          <p:cNvPr id="7" name="Рисунок 6" descr="s1200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635896" y="1916832"/>
            <a:ext cx="2260826" cy="1997063"/>
          </a:xfrm>
          <a:prstGeom prst="rect">
            <a:avLst/>
          </a:prstGeom>
        </p:spPr>
      </p:pic>
      <p:pic>
        <p:nvPicPr>
          <p:cNvPr id="8" name="Рисунок 7" descr="unnamed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547664" y="1988840"/>
            <a:ext cx="1656184" cy="1656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6feec4bd6f6e12ca440b1ee78d588d74--flower-backgrounds-free-stock-photo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876256" y="1484784"/>
            <a:ext cx="1715228" cy="2276872"/>
          </a:xfrm>
          <a:prstGeom prst="rect">
            <a:avLst/>
          </a:prstGeom>
        </p:spPr>
      </p:pic>
      <p:pic>
        <p:nvPicPr>
          <p:cNvPr id="6" name="Рисунок 5" descr="s1200 (3)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572000" y="2276872"/>
            <a:ext cx="1900781" cy="1267187"/>
          </a:xfrm>
          <a:prstGeom prst="rect">
            <a:avLst/>
          </a:prstGeom>
        </p:spPr>
      </p:pic>
      <p:pic>
        <p:nvPicPr>
          <p:cNvPr id="7" name="Рисунок 6" descr="s1200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051720" y="1772816"/>
            <a:ext cx="2260826" cy="1997063"/>
          </a:xfrm>
          <a:prstGeom prst="rect">
            <a:avLst/>
          </a:prstGeom>
        </p:spPr>
      </p:pic>
      <p:pic>
        <p:nvPicPr>
          <p:cNvPr id="8" name="Рисунок 7" descr="unnamed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23528" y="2060848"/>
            <a:ext cx="1656184" cy="1656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ВЕСНА. ВРЕМЕНА ГОДА - РАЗВИВАЮЩЕЕ ВИДЕО ДЛЯ ДЕТЕЙ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screen"/>
          <a:stretch>
            <a:fillRect/>
          </a:stretch>
        </p:blipFill>
        <p:spPr>
          <a:xfrm>
            <a:off x="467544" y="188640"/>
            <a:ext cx="8424936" cy="63187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80617d0b2ff8b71d12024d1de09dac8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411760" y="5157192"/>
            <a:ext cx="2304256" cy="1561674"/>
          </a:xfrm>
        </p:spPr>
      </p:pic>
      <p:pic>
        <p:nvPicPr>
          <p:cNvPr id="5" name="Содержимое 3" descr="80617d0b2ff8b71d12024d1de09dac84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4692013" y="5129808"/>
            <a:ext cx="2148747" cy="1611560"/>
          </a:xfrm>
          <a:prstGeom prst="rect">
            <a:avLst/>
          </a:prstGeom>
        </p:spPr>
      </p:pic>
      <p:pic>
        <p:nvPicPr>
          <p:cNvPr id="6" name="Содержимое 3" descr="80617d0b2ff8b71d12024d1de09dac84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0" y="5085184"/>
            <a:ext cx="2304256" cy="1584176"/>
          </a:xfrm>
          <a:prstGeom prst="rect">
            <a:avLst/>
          </a:prstGeom>
        </p:spPr>
      </p:pic>
      <p:pic>
        <p:nvPicPr>
          <p:cNvPr id="7" name="Содержимое 3" descr="80617d0b2ff8b71d12024d1de09dac84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6876255" y="5129808"/>
            <a:ext cx="2215895" cy="16115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7.40741E-7 L -0.5165 -0.4180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8" y="-2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4.81481E-6 L -0.50938 -0.41274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5" y="-2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2.59259E-6 L 0.48039 -0.4094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0" y="-2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7.40741E-7 L 0.48819 -0.40764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4" y="-2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s1200 (2)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17691" y="2523584"/>
            <a:ext cx="3661017" cy="2587119"/>
          </a:xfrm>
        </p:spPr>
      </p:pic>
      <p:pic>
        <p:nvPicPr>
          <p:cNvPr id="6" name="Рисунок 5" descr="s1200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166051" y="404664"/>
            <a:ext cx="8977949" cy="6237312"/>
          </a:xfrm>
          <a:prstGeom prst="rect">
            <a:avLst/>
          </a:prstGeom>
        </p:spPr>
      </p:pic>
      <p:pic>
        <p:nvPicPr>
          <p:cNvPr id="10" name="Рисунок 9" descr="s1200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7524328" y="836712"/>
            <a:ext cx="1121600" cy="1368152"/>
          </a:xfrm>
          <a:prstGeom prst="rect">
            <a:avLst/>
          </a:prstGeom>
        </p:spPr>
      </p:pic>
      <p:pic>
        <p:nvPicPr>
          <p:cNvPr id="11" name="Рисунок 10" descr="s1200.jpg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7740352" y="5013176"/>
            <a:ext cx="1037624" cy="1296144"/>
          </a:xfrm>
          <a:prstGeom prst="rect">
            <a:avLst/>
          </a:prstGeom>
        </p:spPr>
      </p:pic>
      <p:pic>
        <p:nvPicPr>
          <p:cNvPr id="12" name="Рисунок 11" descr="s1200.jpg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-2727"/>
          <a:stretch>
            <a:fillRect/>
          </a:stretch>
        </p:blipFill>
        <p:spPr>
          <a:xfrm>
            <a:off x="2627784" y="764704"/>
            <a:ext cx="1152128" cy="1296144"/>
          </a:xfrm>
          <a:prstGeom prst="rect">
            <a:avLst/>
          </a:prstGeom>
        </p:spPr>
      </p:pic>
      <p:pic>
        <p:nvPicPr>
          <p:cNvPr id="13" name="Рисунок 12" descr="s1200.jpg"/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51520" y="4869160"/>
            <a:ext cx="2088232" cy="1652688"/>
          </a:xfrm>
          <a:prstGeom prst="rect">
            <a:avLst/>
          </a:prstGeom>
        </p:spPr>
      </p:pic>
      <p:pic>
        <p:nvPicPr>
          <p:cNvPr id="14" name="Содержимое 8" descr="s1200 (2).jpg"/>
          <p:cNvPicPr>
            <a:picLocks noChangeAspect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51520" y="2132856"/>
            <a:ext cx="2199517" cy="27363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4" presetClass="exit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489400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-1560040" y="3188143"/>
            <a:ext cx="1847677" cy="1481846"/>
          </a:xfrm>
          <a:prstGeom prst="rect">
            <a:avLst/>
          </a:prstGeom>
          <a:noFill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403648" y="5661248"/>
            <a:ext cx="1034290" cy="1006080"/>
          </a:xfrm>
          <a:prstGeom prst="rect">
            <a:avLst/>
          </a:prstGeom>
          <a:noFill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9644098" y="489203"/>
            <a:ext cx="2000264" cy="1418937"/>
          </a:xfrm>
          <a:prstGeom prst="rect">
            <a:avLst/>
          </a:prstGeom>
          <a:noFill/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804248" y="5559724"/>
            <a:ext cx="1244353" cy="1298276"/>
          </a:xfrm>
          <a:prstGeom prst="rect">
            <a:avLst/>
          </a:prstGeom>
          <a:noFill/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707904" y="5517232"/>
            <a:ext cx="1237124" cy="12033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445 0.02152 L 0.92361 0.02639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958" y="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0"/>
                            </p:stCondLst>
                            <p:childTnLst>
                              <p:par>
                                <p:cTn id="8" presetID="56" presetClass="path" presetSubtype="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92361 0.02638 L 0.92361 -0.46713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46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" presetID="42" presetClass="path" presetSubtype="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92361 -0.46713 L 0.1441 -0.4671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97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" presetID="35" presetClass="path" presetSubtype="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41 -0.46713 L 0.14445 0.02152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244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000"/>
                            </p:stCondLst>
                            <p:childTnLst>
                              <p:par>
                                <p:cTn id="17" presetID="1" presetClass="path" presetSubtype="0" repeatCount="200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382 -0.31436 C 0.75868 -0.31436 0.85677 -0.19144 0.85677 -0.03982 C 0.85677 0.11134 0.75868 0.23449 0.6382 0.23449 C 0.51771 0.23449 0.41997 0.11134 0.41997 -0.03982 C 0.41997 -0.19144 0.51771 -0.31436 0.6382 -0.31436 Z " pathEditMode="relative" rAng="0" ptsTypes="fffff">
                                      <p:cBhvr>
                                        <p:cTn id="18" dur="4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274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8000"/>
                            </p:stCondLst>
                            <p:childTnLst>
                              <p:par>
                                <p:cTn id="20" presetID="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9531 -0.20208 C 0.41163 -0.3287 0.50781 -0.41296 0.61007 -0.38935 C 0.71232 -0.36597 0.78194 -0.24398 0.76562 -0.11736 C 0.7493 0.00903 0.65312 0.09305 0.55104 0.06944 C 0.44861 0.04606 0.37916 -0.07546 0.39531 -0.20208 Z " pathEditMode="relative" rAng="-4813439" ptsTypes="fffff">
                                      <p:cBhvr>
                                        <p:cTn id="21" dur="4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" y="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2000"/>
                            </p:stCondLst>
                            <p:childTnLst>
                              <p:par>
                                <p:cTn id="2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3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0"/>
                            </p:stCondLst>
                            <p:childTnLst>
                              <p:par>
                                <p:cTn id="27" presetID="6" presetClass="emph" presetSubtype="0" repeatCount="3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3000" fill="hold"/>
                                        <p:tgtEl>
                                          <p:spTgt spid="103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3000"/>
                            </p:stCondLst>
                            <p:childTnLst>
                              <p:par>
                                <p:cTn id="30" presetID="35" presetClass="path" presetSubtype="0" repeatCount="200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96296E-6 L -1.36424 0.01041 " pathEditMode="relative" rAng="0" ptsTypes="AA">
                                      <p:cBhvr>
                                        <p:cTn id="31" dur="6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82" y="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7000"/>
                            </p:stCondLst>
                            <p:childTnLst>
                              <p:par>
                                <p:cTn id="33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92000"/>
                            </p:stCondLst>
                            <p:childTnLst>
                              <p:par>
                                <p:cTn id="38" presetID="6" presetClass="emph" presetSubtype="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" dur="2000" fill="hold"/>
                                        <p:tgtEl>
                                          <p:spTgt spid="103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6000"/>
                            </p:stCondLst>
                            <p:childTnLst>
                              <p:par>
                                <p:cTn id="4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9000"/>
                            </p:stCondLst>
                            <p:childTnLst>
                              <p:par>
                                <p:cTn id="45" presetID="6" presetClass="emph" presetSubtype="0" repeatCount="3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3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74638"/>
            <a:ext cx="4824536" cy="1143000"/>
          </a:xfrm>
        </p:spPr>
        <p:txBody>
          <a:bodyPr/>
          <a:lstStyle/>
          <a:p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3333CC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man Old Style" pitchFamily="18" charset="0"/>
              </a:rPr>
              <a:t>ЧЬЯ ТЕНЬ?</a:t>
            </a:r>
            <a:endParaRPr lang="ru-RU" dirty="0"/>
          </a:p>
        </p:txBody>
      </p:sp>
      <p:pic>
        <p:nvPicPr>
          <p:cNvPr id="4" name="Picture 2" descr="C:\Users\user\Desktop\Насекомые\0_9650f_d8c29adb_M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3505200" y="2700814"/>
            <a:ext cx="2286000" cy="2232660"/>
          </a:xfrm>
          <a:prstGeom prst="rect">
            <a:avLst/>
          </a:prstGeom>
          <a:noFill/>
        </p:spPr>
      </p:pic>
      <p:pic>
        <p:nvPicPr>
          <p:cNvPr id="1028" name="Picture 4" descr="http://img.scoop.it/tj5zvJWfmAbEunuH4djRCoXXXL4j3HpexhjNOf_P3YmryPKwJ94QGRtDb3Sbc6KY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1196752"/>
            <a:ext cx="4320480" cy="4320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9" descr="C:\Users\user\Desktop\Насекомые\bee_PNG0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683360">
            <a:off x="5795295" y="3042457"/>
            <a:ext cx="1615083" cy="1340963"/>
          </a:xfrm>
          <a:prstGeom prst="rect">
            <a:avLst/>
          </a:prstGeom>
          <a:noFill/>
        </p:spPr>
      </p:pic>
      <p:pic>
        <p:nvPicPr>
          <p:cNvPr id="6" name="Picture 2" descr="C:\Users\user\Desktop\Насекомые\0_6ddaa_c01497e9_orig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156176" y="1124744"/>
            <a:ext cx="2081411" cy="19098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2.58094E-6 L -0.53055 -0.41882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5" y="-2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5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6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mage.freepik.com/free-icon/butterfly-insect-animal-shape_318-63132.pn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971600" y="1268760"/>
            <a:ext cx="3384376" cy="3384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4" descr="C:\Users\user\Desktop\Насекомые\56ed109c6a1ae1538e08e313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80112" y="2200056"/>
            <a:ext cx="2664296" cy="2402770"/>
          </a:xfrm>
          <a:prstGeom prst="rect">
            <a:avLst/>
          </a:prstGeom>
          <a:noFill/>
        </p:spPr>
      </p:pic>
      <p:pic>
        <p:nvPicPr>
          <p:cNvPr id="6147" name="Picture 3" descr="C:\Users\user\Desktop\Насекомые\6iyoXjjin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36096" y="0"/>
            <a:ext cx="3024336" cy="3024336"/>
          </a:xfrm>
          <a:prstGeom prst="rect">
            <a:avLst/>
          </a:prstGeom>
          <a:noFill/>
        </p:spPr>
      </p:pic>
      <p:pic>
        <p:nvPicPr>
          <p:cNvPr id="6" name="Picture 2" descr="C:\Users\user\Desktop\bug_PNG3992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28184" y="4581128"/>
            <a:ext cx="1823768" cy="1995006"/>
          </a:xfrm>
          <a:prstGeom prst="rect">
            <a:avLst/>
          </a:prstGeom>
          <a:noFill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683568" y="260648"/>
            <a:ext cx="4824536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3333CC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ЧЬЯ ТЕНЬ?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6531E-6 L -0.4842 -0.0062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2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1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1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2" dur="1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5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6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image.freepik.com/free-icon/_318-6304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1484784"/>
            <a:ext cx="4320480" cy="4320480"/>
          </a:xfrm>
          <a:prstGeom prst="rect">
            <a:avLst/>
          </a:prstGeom>
          <a:noFill/>
        </p:spPr>
      </p:pic>
      <p:pic>
        <p:nvPicPr>
          <p:cNvPr id="3" name="Picture 6" descr="C:\Users\user\Desktop\Насекомые\ant-wood-ant-animal-insect-crawl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88224" y="4437112"/>
            <a:ext cx="2026568" cy="2147357"/>
          </a:xfrm>
          <a:prstGeom prst="rect">
            <a:avLst/>
          </a:prstGeom>
          <a:noFill/>
        </p:spPr>
      </p:pic>
      <p:pic>
        <p:nvPicPr>
          <p:cNvPr id="4" name="Picture 2" descr="C:\Users\user\Desktop\Насекомые\bug_PNG3980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28184" y="2276872"/>
            <a:ext cx="2088232" cy="2253676"/>
          </a:xfrm>
          <a:prstGeom prst="rect">
            <a:avLst/>
          </a:prstGeom>
          <a:noFill/>
        </p:spPr>
      </p:pic>
      <p:pic>
        <p:nvPicPr>
          <p:cNvPr id="5" name="Picture 1" descr="C:\Users\user\Desktop\Насекомые\4451188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084168" y="332656"/>
            <a:ext cx="2349512" cy="1709722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907704" y="274638"/>
            <a:ext cx="4824536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3333CC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ЧЬЯ ТЕНЬ?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04533E-6 L -0.50451 -0.366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2" y="-1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2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5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6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demiart.ru/forum/uploads/post-4805-119100439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15616" y="1484784"/>
            <a:ext cx="3468078" cy="3528392"/>
          </a:xfrm>
          <a:prstGeom prst="rect">
            <a:avLst/>
          </a:prstGeom>
          <a:noFill/>
        </p:spPr>
      </p:pic>
      <p:pic>
        <p:nvPicPr>
          <p:cNvPr id="3" name="Picture 1" descr="C:\Users\user\Desktop\Насекомые\4451188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12160" y="4797152"/>
            <a:ext cx="2349512" cy="1709722"/>
          </a:xfrm>
          <a:prstGeom prst="rect">
            <a:avLst/>
          </a:prstGeom>
          <a:noFill/>
        </p:spPr>
      </p:pic>
      <p:pic>
        <p:nvPicPr>
          <p:cNvPr id="4" name="Picture 9" descr="C:\Users\user\Desktop\Насекомые\bee_PNG0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683360">
            <a:off x="6039865" y="2087803"/>
            <a:ext cx="2242565" cy="1861946"/>
          </a:xfrm>
          <a:prstGeom prst="rect">
            <a:avLst/>
          </a:prstGeom>
          <a:noFill/>
        </p:spPr>
      </p:pic>
      <p:pic>
        <p:nvPicPr>
          <p:cNvPr id="5" name="Picture 4" descr="C:\Users\user\Desktop\Насекомые\00-00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652120" y="404664"/>
            <a:ext cx="2676913" cy="1750032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827584" y="332656"/>
            <a:ext cx="4824536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3333CC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ЧЬЯ ТЕНЬ?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9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0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74838E-6 L -0.41198 -0.37627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6" y="-1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clipartbest.com/cliparts/yio/gRy/yiogRyp5T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844824"/>
            <a:ext cx="4611988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 descr="C:\Users\user\Desktop\Насекомые\0_9650f_d8c29adb_M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92080" y="0"/>
            <a:ext cx="2857500" cy="2790825"/>
          </a:xfrm>
          <a:prstGeom prst="rect">
            <a:avLst/>
          </a:prstGeom>
          <a:noFill/>
        </p:spPr>
      </p:pic>
      <p:pic>
        <p:nvPicPr>
          <p:cNvPr id="5122" name="Picture 2" descr="C:\Users\user\Desktop\Насекомые\0_6ddaa_c01497e9_orig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940152" y="2420888"/>
            <a:ext cx="2657475" cy="2438400"/>
          </a:xfrm>
          <a:prstGeom prst="rect">
            <a:avLst/>
          </a:prstGeom>
          <a:noFill/>
        </p:spPr>
      </p:pic>
      <p:pic>
        <p:nvPicPr>
          <p:cNvPr id="5" name="Picture 3" descr="C:\Users\user\Desktop\Насекомые\301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444208" y="4916276"/>
            <a:ext cx="2039117" cy="1941724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539552" y="548680"/>
            <a:ext cx="4824536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3333CC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ЧЬЯ ТЕНЬ?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9" dur="1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0" dur="1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2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6.84551E-7 L -0.58386 -0.42091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2" y="-2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158,125;3,875039"/>
  <p:tag name="КОНЕЧНОЕ ПОЛОЖЕНИЕ" val="382,4531;287,265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194,875;539,25"/>
  <p:tag name="КОНЕЧНОЕ ПОЛОЖЕНИЕ" val="438,8594;175,07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182,75;130,5"/>
  <p:tag name="КОНЕЧНОЕ ПОЛОЖЕНИЕ" val="407,0468;424,37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164,75;415,5"/>
  <p:tag name="КОНЕЧНОЕ ПОЛОЖЕНИЕ" val="399,5937;552,562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161,25;244,875"/>
  <p:tag name="КОНЕЧНОЕ ПОЛОЖЕНИЕ" val="384,8281;8,60937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61</TotalTime>
  <Words>15</Words>
  <Application>Microsoft Office PowerPoint</Application>
  <PresentationFormat>Экран (4:3)</PresentationFormat>
  <Paragraphs>5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Слайд 1</vt:lpstr>
      <vt:lpstr>Слайд 2</vt:lpstr>
      <vt:lpstr>Слайд 3</vt:lpstr>
      <vt:lpstr>Слайд 4</vt:lpstr>
      <vt:lpstr>ЧЬЯ ТЕНЬ?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Pc</cp:lastModifiedBy>
  <cp:revision>4</cp:revision>
  <dcterms:created xsi:type="dcterms:W3CDTF">2020-04-18T06:37:54Z</dcterms:created>
  <dcterms:modified xsi:type="dcterms:W3CDTF">2020-11-22T09:03:51Z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1293240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