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83" r:id="rId4"/>
    <p:sldId id="286" r:id="rId5"/>
    <p:sldId id="285" r:id="rId6"/>
    <p:sldId id="284" r:id="rId7"/>
    <p:sldId id="287" r:id="rId8"/>
    <p:sldId id="273" r:id="rId9"/>
    <p:sldId id="270" r:id="rId10"/>
    <p:sldId id="275" r:id="rId11"/>
    <p:sldId id="271" r:id="rId12"/>
    <p:sldId id="274" r:id="rId13"/>
    <p:sldId id="277" r:id="rId14"/>
    <p:sldId id="278" r:id="rId15"/>
    <p:sldId id="279" r:id="rId16"/>
    <p:sldId id="280" r:id="rId17"/>
    <p:sldId id="288" r:id="rId18"/>
    <p:sldId id="276" r:id="rId19"/>
    <p:sldId id="281" r:id="rId20"/>
    <p:sldId id="282" r:id="rId21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49B9A-E2C3-437C-80AF-3B57136BE07B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F708B8-1FEE-44E8-B0FA-A5437D6EC9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0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475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40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80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355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647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83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02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25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8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129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51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B3A8D-FF51-4238-AE80-603A8F385B50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CA7ED-84ED-40E4-B1C0-2FDB36AE8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06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78088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 – эмоциональное развитие детей средствами игровой деятельности» </a:t>
            </a: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71600" y="116632"/>
            <a:ext cx="6840760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№5 «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КОЛОКОЛЬЧИК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.pinimg.com/736x/44/c4/90/44c490ee75c19269915456bc83e9b1e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2348880"/>
            <a:ext cx="3782532" cy="330468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76056" y="5589240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Андрусик Татьяна Александровна</a:t>
            </a:r>
          </a:p>
          <a:p>
            <a:pPr algn="r">
              <a:spcAft>
                <a:spcPts val="0"/>
              </a:spcAft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 Татьяна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алерьевна</a:t>
            </a:r>
            <a:endParaRPr lang="ru-RU" dirty="0">
              <a:solidFill>
                <a:schemeClr val="bg2">
                  <a:lumMod val="1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endParaRPr lang="ru-RU" sz="1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07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404664"/>
            <a:ext cx="56703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Развивающее занятие </a:t>
            </a:r>
            <a:r>
              <a:rPr lang="ru-RU" altLang="ru-RU" sz="2400" b="1" dirty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 </a:t>
            </a:r>
          </a:p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«Путешествие по стране </a:t>
            </a:r>
            <a:r>
              <a:rPr lang="ru-RU" altLang="ru-RU" sz="2400" b="1" dirty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эмоций»</a:t>
            </a:r>
            <a:endParaRPr lang="ru-RU" altLang="ru-RU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27" y="1988840"/>
            <a:ext cx="2448272" cy="39255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026003"/>
            <a:ext cx="2915819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132856"/>
            <a:ext cx="2446580" cy="4451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448777"/>
            <a:ext cx="4320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Упражнение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волшебный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клубочек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6047658" y="1484784"/>
            <a:ext cx="30963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«Яблочное настроение»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73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628800"/>
            <a:ext cx="7416824" cy="2160239"/>
          </a:xfrm>
        </p:spPr>
        <p:txBody>
          <a:bodyPr>
            <a:normAutofit/>
          </a:bodyPr>
          <a:lstStyle/>
          <a:p>
            <a:pPr algn="l"/>
            <a:r>
              <a:rPr lang="ru-RU" altLang="ru-RU" sz="4800" b="1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/>
            </a:r>
            <a:br>
              <a:rPr lang="ru-RU" altLang="ru-RU" sz="4800" b="1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88640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Развивающее занятие </a:t>
            </a:r>
            <a:r>
              <a:rPr lang="ru-RU" altLang="ru-RU" sz="2400" b="1" dirty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 </a:t>
            </a:r>
            <a:endParaRPr lang="ru-RU" altLang="ru-RU" sz="2400" b="1" dirty="0" smtClean="0">
              <a:solidFill>
                <a:srgbClr val="2C3F7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endParaRPr>
          </a:p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«</a:t>
            </a:r>
            <a:r>
              <a:rPr lang="ru-RU" altLang="ru-RU" sz="2400" b="1" dirty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П</a:t>
            </a:r>
            <a:r>
              <a:rPr lang="ru-RU" altLang="ru-RU" sz="2400" b="1" dirty="0" smtClean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утешествие по стране эмоций</a:t>
            </a:r>
            <a:r>
              <a:rPr lang="ru-RU" altLang="ru-RU" sz="2400" b="1" dirty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»</a:t>
            </a:r>
            <a:endParaRPr lang="ru-RU" altLang="ru-RU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718" y="1598807"/>
            <a:ext cx="2304256" cy="3840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59999" y="1044207"/>
            <a:ext cx="307234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352" y="2348880"/>
            <a:ext cx="2348006" cy="3918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76056" y="1124744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Игра «Третий лишний»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32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60648"/>
            <a:ext cx="2702561" cy="3902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3446" y="1340768"/>
            <a:ext cx="2917041" cy="3516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89260" y="2284001"/>
            <a:ext cx="3021632" cy="4273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692696"/>
            <a:ext cx="26642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«Город радости»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0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1" y="476672"/>
            <a:ext cx="28563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«Куб эмоций»</a:t>
            </a:r>
            <a:endParaRPr lang="ru-RU" altLang="ru-RU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42"/>
          <a:stretch/>
        </p:blipFill>
        <p:spPr>
          <a:xfrm>
            <a:off x="281464" y="320407"/>
            <a:ext cx="2592289" cy="4344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628800"/>
            <a:ext cx="2838256" cy="3784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151" y="2492896"/>
            <a:ext cx="3127355" cy="4136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769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404664"/>
            <a:ext cx="5616624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Театр </a:t>
            </a:r>
            <a:r>
              <a:rPr lang="ru-RU" alt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тантамаресок</a:t>
            </a:r>
            <a:endParaRPr lang="ru-RU" alt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Arial" panose="020B0604020202020204" pitchFamily="34" charset="0"/>
              <a:sym typeface="Calibri" panose="020F0502020204030204" pitchFamily="34" charset="0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«Красная шапочка»</a:t>
            </a: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08" y="1052736"/>
            <a:ext cx="2679384" cy="3572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1844824"/>
            <a:ext cx="2755900" cy="3674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608" y="2636912"/>
            <a:ext cx="2850482" cy="3800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929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554749"/>
            <a:ext cx="3327400" cy="4436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4"/>
          <a:stretch/>
        </p:blipFill>
        <p:spPr>
          <a:xfrm>
            <a:off x="3635896" y="2804631"/>
            <a:ext cx="5333118" cy="3600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067944" y="836712"/>
            <a:ext cx="324036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Театр </a:t>
            </a:r>
            <a:r>
              <a:rPr lang="ru-RU" alt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тантамаресок</a:t>
            </a:r>
            <a:endParaRPr lang="ru-RU" alt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Arial" panose="020B0604020202020204" pitchFamily="34" charset="0"/>
              <a:sym typeface="Calibri" panose="020F0502020204030204" pitchFamily="34" charset="0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«Красная шапочка»</a:t>
            </a: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74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5958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Настольная игра 2 в 1</a:t>
            </a:r>
          </a:p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«Подбери и нарисуй свои эмоции»</a:t>
            </a:r>
            <a:endParaRPr lang="ru-RU" altLang="ru-RU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35350"/>
            <a:ext cx="2652987" cy="4084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9666" y="2636912"/>
            <a:ext cx="3010869" cy="3669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5573" y="1177720"/>
            <a:ext cx="3025302" cy="4172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956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5" y="476672"/>
            <a:ext cx="35283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altLang="ru-RU" sz="2400" b="1" dirty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«Уголок уединения»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3066475" cy="43245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977" y="2492896"/>
            <a:ext cx="2730475" cy="37721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1954" y="1268760"/>
            <a:ext cx="2843281" cy="42961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16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76672"/>
            <a:ext cx="33148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«Экран эмоций»</a:t>
            </a:r>
            <a:endParaRPr lang="ru-RU" altLang="ru-RU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05" y="836712"/>
            <a:ext cx="2996119" cy="39934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8849" y="1916832"/>
            <a:ext cx="2937753" cy="3918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602" y="2708920"/>
            <a:ext cx="2960417" cy="39479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2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6672"/>
            <a:ext cx="5598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 </a:t>
            </a:r>
            <a:r>
              <a:rPr lang="ru-RU" altLang="ru-RU" sz="2400" b="1" dirty="0">
                <a:solidFill>
                  <a:srgbClr val="2C3F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«Цветные очки»</a:t>
            </a:r>
            <a:endParaRPr lang="ru-RU" altLang="ru-RU" sz="2400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95627"/>
            <a:ext cx="3331956" cy="2498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96498" y="3666336"/>
            <a:ext cx="2452041" cy="3269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307669"/>
            <a:ext cx="3439177" cy="2579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378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pinimg.com/736x/44/c4/90/44c490ee75c19269915456bc83e9b1e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1988840"/>
            <a:ext cx="4644516" cy="405778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48768" y="1474279"/>
            <a:ext cx="7772400" cy="1470025"/>
          </a:xfrm>
        </p:spPr>
        <p:txBody>
          <a:bodyPr>
            <a:normAutofit/>
          </a:bodyPr>
          <a:lstStyle/>
          <a:p>
            <a:pPr algn="l" fontAlgn="base"/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1800" dirty="0" smtClean="0"/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056703" y="835091"/>
            <a:ext cx="666446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"Эмоциональная сфера личности имеет не меньшее </a:t>
            </a:r>
            <a:endParaRPr lang="ru-RU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значение, чем другие стороны, и составляет предмет</a:t>
            </a:r>
            <a:endParaRPr lang="ru-RU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заботу воспитателя в такой же мере, как ум и воля".</a:t>
            </a:r>
            <a:endParaRPr lang="ru-RU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Л.С.Выготский</a:t>
            </a:r>
            <a:endParaRPr lang="ru-RU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20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075240" cy="19442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Спасибо за внимание!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4" descr="https://i.pinimg.com/736x/44/c4/90/44c490ee75c19269915456bc83e9b1e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3828" y="2780928"/>
            <a:ext cx="3544062" cy="309634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573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836712"/>
            <a:ext cx="8496944" cy="4806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проекта: 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эмоций глазами ребенка»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 проекта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практико-ориентированный 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реализации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внутренний, так как проект реализуется внутри дошкольного образовательного учреждения.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Продолжительность-  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месяца (январь- март 2021год)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дети старшего дошкольного возраста (5-6 лет) (воспитанники старшей группы «Мотыльки»), педагоги МАДОУ №5 «Колокольчик», родители воспитанников.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эмоциональное развитие детей дошкольного возраста.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эмоциональное развитие детей старшего дошкольного возраста в игровой деятельности.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275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8136904" cy="4307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условий для ознакомления детей с миром эмоций и способами адекватного выражения своего эмоционального состояния.</a:t>
            </a: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определять эмоциональное состояние по схематическим изображениям;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с помощью изобразительных средств передавать своё настроение; 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способность делиться своими переживаниями, описывать свои эмоции; 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умение передавать эмоциональное состояние с помощью мимики.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умение находить способы улучшения настроения; 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повышению положительного эмоционального тонуса.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открытому проявлению эмоций различными социально приемлемыми способами; 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активизация словаря эмоциональной лексики.</a:t>
            </a:r>
            <a:endParaRPr lang="ru-RU" altLang="ru-RU" sz="1400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186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8136904" cy="5343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технологии/методики/приёмы/техники: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rgbClr val="0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игровой метод;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индивидуальный подход;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мотивации и </a:t>
            </a:r>
            <a:r>
              <a:rPr lang="ru-RU" alt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кооперации;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метод цветовой терапии;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метод коммуникации;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наглядный метод;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метод эмоционально - образного воздействия;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словарный метод;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обратная связь «Поддержка, похвала»;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театрализованная деятельность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беседа; 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релаксация.</a:t>
            </a:r>
          </a:p>
          <a:p>
            <a:pPr>
              <a:spcBef>
                <a:spcPct val="20000"/>
              </a:spcBef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и ресурсное обеспечение проекта: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Материальные – внебюджетные средства.</a:t>
            </a:r>
          </a:p>
          <a:p>
            <a:pPr>
              <a:spcBef>
                <a:spcPct val="2000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Человеческие (кадровые) – количество вовлеченных педагогов, родители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544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7"/>
            <a:ext cx="8280920" cy="4705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итоги реализации проекта:</a:t>
            </a:r>
            <a:endParaRPr lang="ru-RU" altLang="ru-RU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уровня эмоционального развития детей;</a:t>
            </a: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пополнение предметно-развивающей среды дидактическими играми по</a:t>
            </a: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эмоциональному развитию.</a:t>
            </a:r>
            <a:endParaRPr lang="ru-RU" altLang="ru-RU" dirty="0">
              <a:solidFill>
                <a:srgbClr val="00206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эффективное и рациональное взаимодействие всех участников образовательного процесса.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-"/>
            </a:pP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Риски проекта: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компетентность педагога и воспитанников;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мотивации;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не достаточная методическая база и база развивающей среды.</a:t>
            </a:r>
            <a:r>
              <a:rPr lang="ru-RU" alt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ct val="0"/>
              </a:spcBef>
            </a:pP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 развития:</a:t>
            </a:r>
            <a:endParaRPr lang="ru-RU" alt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данном направлении является отличным «фундаментом» для формирования социально – личностного потенциала будущего поколения.  </a:t>
            </a:r>
          </a:p>
        </p:txBody>
      </p:sp>
    </p:spTree>
    <p:extLst>
      <p:ext uri="{BB962C8B-B14F-4D97-AF65-F5344CB8AC3E}">
        <p14:creationId xmlns:p14="http://schemas.microsoft.com/office/powerpoint/2010/main" val="1716612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6120680" cy="2057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родителей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целью которого являлось определение эмоционального благополучия ребёнка в семье и в условиях ДОУ.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</a:pP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подготовительном этапе работы над исследованием была составлена анкета. Опрошено 16 родителей, результаты опроса выводились в процентном соотношении.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2880" y="3284984"/>
            <a:ext cx="395832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0083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6768752" cy="1728192"/>
          </a:xfrm>
        </p:spPr>
        <p:txBody>
          <a:bodyPr>
            <a:normAutofit fontScale="90000"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Использование учебно- методического комплекта 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«Школа возможностей»:</a:t>
            </a:r>
            <a:b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</a:b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Calibri" panose="020F0502020204030204" pitchFamily="34" charset="0"/>
              </a:rPr>
              <a:t>сценарии занятий «Обо мне и для меня» 5+ </a:t>
            </a:r>
            <a:r>
              <a:rPr lang="ru-RU" altLang="ru-RU" sz="1800" b="1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Calibri" panose="020F0502020204030204" pitchFamily="34" charset="0"/>
              </a:rPr>
              <a:t/>
            </a:r>
            <a:br>
              <a:rPr lang="ru-RU" altLang="ru-RU" sz="1800" b="1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  <a:sym typeface="Calibri" panose="020F0502020204030204" pitchFamily="34" charset="0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167660" cy="31257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212976"/>
            <a:ext cx="2124312" cy="3292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56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80728"/>
            <a:ext cx="7630616" cy="3816424"/>
          </a:xfrm>
        </p:spPr>
        <p:txBody>
          <a:bodyPr>
            <a:normAutofit/>
          </a:bodyPr>
          <a:lstStyle/>
          <a:p>
            <a:pPr lvl="0" fontAlgn="base">
              <a:lnSpc>
                <a:spcPts val="1470"/>
              </a:lnSpc>
              <a:spcBef>
                <a:spcPct val="20000"/>
              </a:spcBef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/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/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</a:b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  <a:t/>
            </a:r>
            <a:b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</a:rPr>
            </a:b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7160840" cy="1057672"/>
          </a:xfrm>
        </p:spPr>
        <p:txBody>
          <a:bodyPr>
            <a:normAutofit/>
          </a:bodyPr>
          <a:lstStyle/>
          <a:p>
            <a:pPr algn="r"/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438740"/>
            <a:ext cx="4176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Игровой комплект </a:t>
            </a:r>
          </a:p>
          <a:p>
            <a:pPr lvl="0"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pitchFamily="34" charset="0"/>
              </a:rPr>
              <a:t>«Палитра Эмоций»</a:t>
            </a:r>
            <a:endParaRPr lang="ru-RU" altLang="ru-RU" b="1" dirty="0">
              <a:solidFill>
                <a:srgbClr val="000000"/>
              </a:solidFill>
              <a:latin typeface="Calibri" panose="020F0502020204030204" pitchFamily="34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9" y="900474"/>
            <a:ext cx="2304257" cy="30704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397" y="2118873"/>
            <a:ext cx="2633021" cy="3511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5" y="830997"/>
            <a:ext cx="2465785" cy="32883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40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3d68233b1606859902f045127fbb581660dc60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322</Words>
  <Application>Microsoft Office PowerPoint</Application>
  <PresentationFormat>Экран (4:3)</PresentationFormat>
  <Paragraphs>87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Arial Black</vt:lpstr>
      <vt:lpstr>Calibri</vt:lpstr>
      <vt:lpstr>Times New Roman</vt:lpstr>
      <vt:lpstr>Тема Office</vt:lpstr>
      <vt:lpstr> «Социально – эмоциональное развитие детей средствами игровой деятельности»  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Использование учебно- методического комплекта  «Школа возможностей»: сценарии занятий «Обо мне и для меня» 5+  </vt:lpstr>
      <vt:lpstr>            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Сине-зеленые волны - шаблон презентации с сайта http://presentation-creation.ru</dc:title>
  <dc:creator>obstinate</dc:creator>
  <dc:description>Шаблон презентации с сайта http://presentation-creation.ru/</dc:description>
  <cp:lastModifiedBy>Tatiana</cp:lastModifiedBy>
  <cp:revision>54</cp:revision>
  <dcterms:created xsi:type="dcterms:W3CDTF">2017-06-26T16:55:27Z</dcterms:created>
  <dcterms:modified xsi:type="dcterms:W3CDTF">2022-04-10T16:18:37Z</dcterms:modified>
</cp:coreProperties>
</file>