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1EE00-B15A-45FF-8755-83E4F63817D5}" type="datetimeFigureOut">
              <a:rPr lang="ru-RU" smtClean="0"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E0BE3-1F6F-40C8-9E6F-13DEE154EA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9751295_22-phonoteka_org-p-fon-dlya-prezentatsii-russkie-narodnie-igr-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744" y="3707904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«Русская народная игрушка»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9751295_22-phonoteka_org-p-fon-dlya-prezentatsii-russkie-narodnie-igr-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2696" y="539552"/>
            <a:ext cx="5472608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«Народные игрушки в жизни дошкольников»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«Кто не знает своего прошлого — тот не имеет будущего»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(Народная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мудрость)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Воспитать сознательного гражданина и патриота означает сформировать в ребенке комплекс определенных знаний, личностных качеств и черт характера: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патриотическую направленность, гражданскую ответственность и мужество,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уважение к родителям, своей родословной, традиций и истории родного народа,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—дисциплинированность, трудолюбие, творчество, заботу о природе и экологию родной земли;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уважительное отношение к культуре, верований, традиций и обычаев нашего народа.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</a:rPr>
              <a:t>Как только малыш появлялся на свет, его верным спутником становилась игрушка или</a:t>
            </a:r>
            <a:r>
              <a:rPr lang="ru-RU" b="1" dirty="0" smtClean="0">
                <a:solidFill>
                  <a:srgbClr val="111111"/>
                </a:solidFill>
                <a:latin typeface="Times New Roman"/>
                <a:ea typeface="Times New Roman"/>
              </a:rPr>
              <a:t> 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</a:rPr>
              <a:t>"</a:t>
            </a:r>
            <a:r>
              <a:rPr lang="ru-RU" dirty="0" err="1" smtClean="0">
                <a:solidFill>
                  <a:srgbClr val="111111"/>
                </a:solidFill>
                <a:latin typeface="Times New Roman"/>
                <a:ea typeface="Times New Roman"/>
              </a:rPr>
              <a:t>потешка</a:t>
            </a:r>
            <a:r>
              <a:rPr lang="ru-RU" dirty="0" smtClean="0">
                <a:solidFill>
                  <a:srgbClr val="111111"/>
                </a:solidFill>
                <a:latin typeface="Times New Roman"/>
                <a:ea typeface="Times New Roman"/>
              </a:rPr>
              <a:t>", как называли ее наши предки.</a:t>
            </a:r>
            <a:endParaRPr lang="ru-RU" sz="1600" dirty="0" smtClean="0"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Самые маленькие получали погремушки или "шаркуны". Погремушка или мяч, символизирующие, по мнению предков, небо и небесный мир, как бы соединяли ребенка с миром добра. 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ИГРУШКА. Взрослые привыкли покупать в магазинах и супермаркетах, а раньше изготовление игрушек было замечательным ремеслом рукодельниц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Весной дети с особым старанием мастерили разноголосые свистульки, украшая их художественными рисунками.</a:t>
            </a:r>
            <a:endParaRPr lang="ru-RU" sz="1600" dirty="0" smtClean="0">
              <a:latin typeface="Times New Roman"/>
              <a:ea typeface="Times New Roman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9751295_22-phonoteka_org-p-fon-dlya-prezentatsii-russkie-narodnie-igr-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4704" y="611560"/>
            <a:ext cx="5400600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Девочки умело плели венки, делали пасленовые куклы. Под осень, когда с поля собирали овощи, дети мастерили забавные маски. В древности народный календарь брал свое начало с весны. Давно люди начали считать яйцо символом жизни, прихода весны. Поэтому наши предки обожали его, расписывали разными яркими красками. Так возникло замечательное искусство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писанки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расписывании яиц всегда принимали участие и дети. 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Самое интересное, что в игрушках нашего народа не встретишь изображения злого или страшного персонажа, ведь в старину считалось, что такая игрушка может принести зло малышу. Воспитание юной души – настоящее искусство, которое строилось на идеи добра. А добро, проявляется с первыми проблесками сознания, с первыми представлениями и мыслями об окружающем мире. Сухомлинский писал: «Игра – это огромное светлое окно, через которое в духовный мир ребенка вливается живительный поток преставлений, понятий. Игра – это искра, зажигающая огонек пытливости и любознательности».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Подходя к народной игрушке с педагогической точки зрения, мы видим, что она основана на тонком знании психологии ребенка и разносторонне воздействует на развитие его чувств, ума и характера и интеллекта.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9751295_22-phonoteka_org-p-fon-dlya-prezentatsii-russkie-narodnie-igr-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8720" y="971600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8680" y="539552"/>
            <a:ext cx="5616624" cy="8812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рос, менялись и игрушки, окружающие его. Они усложнялись, помогали ему научиться ходить, самостоятельно изучать окружающее его пространство. Для этой цели изготавливались различные каталки на палочке. Чаще всего это был конь - как символ солнца. Ребенок чувствовал, что его друг следует за ним по пятам, покорный воле хозяина.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ребенок впервые мог почувствовать себя сильным и смелым другом для своей игрушки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Народная игрушка не только предназначалась для игры, она еще несла в себе и развивающую функцию. А во что же играли деревенские девочки? Конечно же, в тряпичных кукол.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Мамы ловко мастерили дочкам куколок из кусков ткани и веревок. Причем такую куклу не выбрасывали, бережно хранили в доме, передавая от дочки к дочке, ведь в крестьянских семьях традиционно было много детей. Лицо у такой куклы обычно не прорисовывалось и это позволяло ребенку самому придумать характер и внешность тряпичной подружки. Наши предки считали, что такие игры приучают девочку быть в будущем хорошей матерью и хозяйкой в доме.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только тряпичные куклы не изготавливались на необъятных просторах русской земли. Это и вепсские куклы, изготовленные из обрывков изношенной ткани, олицетворяющие замужнюю женщину. Это и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крупенички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 - куклы-мешочки, в которых хранили зерна гречихи для  нового урожая.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9751295_22-phonoteka_org-p-fon-dlya-prezentatsii-russkie-narodnie-igr-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0688" y="539552"/>
            <a:ext cx="5688632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приходили гости, то они хвалили куклу, а не малыша, боясь сглазить его.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Игрушки были забавой, они могли научить ребенка полезному. Игрушки развивали у детей воображение, фантазию, творческое мышление. Например, у кукол не прорисовывали лицо. Ребенок сам наделял свою куклу тем эмоциональным состоянием которое подходило по сюжету игры.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 народной игрушке отражен разнообразный круг детских интересов: от знакомства с бытовыми предметами она ведет ребенка в мир животных, людей, в мир сказок и сказочных образов, пробуждая его фантазию.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Эти игрушки основаны на тонком знании психологии ребенка, разносторонне воздействуют на развитие его чувств, ума и характера, способствуют гармоничному разностороннему развитию ребенка и отвечают требованиям ФГОС ДО. Видимо, игрушка для того и пришла из старины в наше время, чтобы развлечь и увлечь ребенка.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Задача перед игрушкой и тогда, и сейчас стоит одинаковая - она служит ребенку другом и учителем, обогащает его мир волшебной энергетикой и вовлекает малыша в увлекательный мир фантазий.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103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magix</dc:creator>
  <cp:lastModifiedBy>magix</cp:lastModifiedBy>
  <cp:revision>8</cp:revision>
  <dcterms:created xsi:type="dcterms:W3CDTF">2022-03-27T11:26:31Z</dcterms:created>
  <dcterms:modified xsi:type="dcterms:W3CDTF">2022-03-27T12:44:52Z</dcterms:modified>
</cp:coreProperties>
</file>