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79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77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7650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73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3308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1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1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1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8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6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9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51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6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6347713" cy="792088"/>
          </a:xfrm>
        </p:spPr>
        <p:txBody>
          <a:bodyPr/>
          <a:lstStyle/>
          <a:p>
            <a:r>
              <a:rPr lang="ru-RU" b="1" dirty="0" err="1" smtClean="0">
                <a:solidFill>
                  <a:schemeClr val="tx2"/>
                </a:solidFill>
              </a:rPr>
              <a:t>Печь-всему</a:t>
            </a:r>
            <a:r>
              <a:rPr lang="ru-RU" b="1" dirty="0" smtClean="0">
                <a:solidFill>
                  <a:schemeClr val="tx2"/>
                </a:solidFill>
              </a:rPr>
              <a:t> голова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51520" y="908720"/>
            <a:ext cx="4752528" cy="35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920868" y="404664"/>
            <a:ext cx="1421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Чугунок</a:t>
            </a:r>
            <a:endParaRPr lang="ru-RU" dirty="0"/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1177588"/>
            <a:ext cx="1754474" cy="203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4293096"/>
            <a:ext cx="1656184" cy="215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660231" y="3717032"/>
            <a:ext cx="1682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Ухват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59241"/>
            <a:ext cx="3826768" cy="49006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Печь в русских сказках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563845"/>
            <a:ext cx="3672408" cy="29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6703" y="1544548"/>
            <a:ext cx="4240097" cy="303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843788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«Колобок»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46703" y="848733"/>
            <a:ext cx="3733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«По щучьему веленью»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16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Грань</vt:lpstr>
      <vt:lpstr>Печь-всему голова</vt:lpstr>
      <vt:lpstr>Печь в русских сказках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35</cp:revision>
  <dcterms:created xsi:type="dcterms:W3CDTF">2012-11-17T07:20:53Z</dcterms:created>
  <dcterms:modified xsi:type="dcterms:W3CDTF">2022-04-10T14:04:20Z</dcterms:modified>
</cp:coreProperties>
</file>