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69" r:id="rId3"/>
    <p:sldId id="275" r:id="rId4"/>
    <p:sldId id="272" r:id="rId5"/>
    <p:sldId id="262" r:id="rId6"/>
    <p:sldId id="258" r:id="rId7"/>
    <p:sldId id="263" r:id="rId8"/>
    <p:sldId id="256" r:id="rId9"/>
    <p:sldId id="261" r:id="rId10"/>
    <p:sldId id="265" r:id="rId11"/>
    <p:sldId id="266" r:id="rId12"/>
    <p:sldId id="267" r:id="rId13"/>
    <p:sldId id="268" r:id="rId14"/>
    <p:sldId id="259" r:id="rId15"/>
    <p:sldId id="260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3" d="100"/>
          <a:sy n="73" d="100"/>
        </p:scale>
        <p:origin x="-1800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06E0939-E2F1-4E22-BC27-F6E06F0F408A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525B51A-5F41-4FA1-841F-9A0908BAB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6E0939-E2F1-4E22-BC27-F6E06F0F408A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25B51A-5F41-4FA1-841F-9A0908BAB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06E0939-E2F1-4E22-BC27-F6E06F0F408A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525B51A-5F41-4FA1-841F-9A0908BAB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6E0939-E2F1-4E22-BC27-F6E06F0F408A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25B51A-5F41-4FA1-841F-9A0908BAB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06E0939-E2F1-4E22-BC27-F6E06F0F408A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525B51A-5F41-4FA1-841F-9A0908BAB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6E0939-E2F1-4E22-BC27-F6E06F0F408A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25B51A-5F41-4FA1-841F-9A0908BAB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6E0939-E2F1-4E22-BC27-F6E06F0F408A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25B51A-5F41-4FA1-841F-9A0908BAB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6E0939-E2F1-4E22-BC27-F6E06F0F408A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25B51A-5F41-4FA1-841F-9A0908BAB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06E0939-E2F1-4E22-BC27-F6E06F0F408A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25B51A-5F41-4FA1-841F-9A0908BAB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6E0939-E2F1-4E22-BC27-F6E06F0F408A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25B51A-5F41-4FA1-841F-9A0908BAB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6E0939-E2F1-4E22-BC27-F6E06F0F408A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25B51A-5F41-4FA1-841F-9A0908BAB9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06E0939-E2F1-4E22-BC27-F6E06F0F408A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525B51A-5F41-4FA1-841F-9A0908BAB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85860"/>
            <a:ext cx="7858180" cy="79690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Сохранение и укрепление здоровья детей раннего возраста в период адаптации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4000504"/>
            <a:ext cx="4286248" cy="192882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>
              <a:buNone/>
            </a:pPr>
            <a:r>
              <a:rPr lang="ru-RU" sz="2400" dirty="0" smtClean="0"/>
              <a:t>Презентацию подготовил</a:t>
            </a:r>
          </a:p>
          <a:p>
            <a:pPr algn="r">
              <a:buNone/>
            </a:pPr>
            <a:r>
              <a:rPr lang="ru-RU" sz="2400" dirty="0" smtClean="0"/>
              <a:t>воспитатель группы раннего </a:t>
            </a:r>
          </a:p>
          <a:p>
            <a:pPr algn="r">
              <a:buNone/>
            </a:pPr>
            <a:r>
              <a:rPr lang="ru-RU" sz="2400" dirty="0" smtClean="0"/>
              <a:t>возраста №1 «Неваляшки»</a:t>
            </a:r>
          </a:p>
          <a:p>
            <a:pPr algn="r">
              <a:buNone/>
            </a:pPr>
            <a:r>
              <a:rPr lang="ru-RU" sz="2400" dirty="0" smtClean="0"/>
              <a:t>Степура И. В.</a:t>
            </a:r>
            <a:endParaRPr lang="ru-RU" sz="2400" dirty="0"/>
          </a:p>
        </p:txBody>
      </p:sp>
      <p:sp>
        <p:nvSpPr>
          <p:cNvPr id="19458" name="AutoShape 2" descr="blob:https://web.whatsapp.com/7cc8d5b4-be52-4396-ab99-70c5351fb72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blob:https://web.whatsapp.com/7cc8d5b4-be52-4396-ab99-70c5351fb72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3357562"/>
            <a:ext cx="4857751" cy="307183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ик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1285860"/>
            <a:ext cx="7010404" cy="55721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239000" cy="75150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Пальчиковая гимнастика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7239000" cy="53578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Проводится индивидуально, либо подгруппой детей ежедневно. 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dirty="0" smtClean="0"/>
              <a:t>	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r>
              <a:rPr lang="ru-RU" sz="1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Пальчиковые игры активизируют моторику рук, пространственное мышление, внимание, воображение.</a:t>
            </a:r>
            <a:endParaRPr lang="ru-RU" sz="19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 descr="пальч гимн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857356" y="2571744"/>
            <a:ext cx="4214842" cy="316113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Культурно-гигиенические навыки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9416"/>
            <a:ext cx="7643866" cy="510573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 первых дней пребывания ребёнка в детском саду приучали, что полотенце, постель, горшок, носовой платок - должны быть индивидуальны.</a:t>
            </a:r>
            <a:endParaRPr lang="ru-RU" sz="2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 descr="гигиен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3714752"/>
            <a:ext cx="3571868" cy="2821777"/>
          </a:xfrm>
          <a:prstGeom prst="rect">
            <a:avLst/>
          </a:prstGeom>
        </p:spPr>
      </p:pic>
      <p:pic>
        <p:nvPicPr>
          <p:cNvPr id="5" name="Рисунок 4" descr="гигиена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38624" y="3714752"/>
            <a:ext cx="3581366" cy="278608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1.jpg"/>
          <p:cNvPicPr>
            <a:picLocks noChangeAspect="1"/>
          </p:cNvPicPr>
          <p:nvPr/>
        </p:nvPicPr>
        <p:blipFill>
          <a:blip r:embed="rId2" cstate="email">
            <a:lum bright="16000"/>
          </a:blip>
          <a:stretch>
            <a:fillRect/>
          </a:stretch>
        </p:blipFill>
        <p:spPr>
          <a:xfrm>
            <a:off x="428596" y="1500174"/>
            <a:ext cx="7500990" cy="514353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239000" cy="605808"/>
          </a:xfrm>
        </p:spPr>
        <p:txBody>
          <a:bodyPr/>
          <a:lstStyle/>
          <a:p>
            <a:pPr algn="ctr"/>
            <a:r>
              <a:rPr lang="ru-RU" dirty="0" smtClean="0"/>
              <a:t>Массажные дорожки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5214950"/>
            <a:ext cx="721523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Способствуют развитию выносливости, координации движений, формированию стопы, укреплению организма детей.</a:t>
            </a:r>
            <a:endParaRPr lang="ru-RU" sz="2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7" name="Рисунок 6" descr="массаж дорожки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7686" y="2428868"/>
            <a:ext cx="3462303" cy="2596727"/>
          </a:xfrm>
          <a:prstGeom prst="rect">
            <a:avLst/>
          </a:prstGeom>
        </p:spPr>
      </p:pic>
      <p:pic>
        <p:nvPicPr>
          <p:cNvPr id="8" name="Рисунок 7" descr="массаж дорожки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034" y="1643050"/>
            <a:ext cx="3714776" cy="278608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r>
              <a:rPr lang="ru-RU" dirty="0" smtClean="0"/>
              <a:t>Разминка после сна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9416"/>
            <a:ext cx="7929618" cy="481998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	</a:t>
            </a:r>
            <a:r>
              <a:rPr lang="ru-RU" sz="2500" dirty="0" smtClean="0"/>
              <a:t>Упражнения выполняются в разных положениях: на спине, животе, лежа на боку, сидя , затем выполняются у кроватей.</a:t>
            </a:r>
            <a:endParaRPr lang="ru-RU" sz="2500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3357562"/>
            <a:ext cx="3714744" cy="2786058"/>
          </a:xfrm>
          <a:prstGeom prst="rect">
            <a:avLst/>
          </a:prstGeom>
        </p:spPr>
      </p:pic>
      <p:pic>
        <p:nvPicPr>
          <p:cNvPr id="7169" name="Picture 1" descr="C:\Users\Max\Pictures\Работа мама(фото)\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3357562"/>
            <a:ext cx="3714776" cy="278608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АТеккст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71934" y="1214422"/>
            <a:ext cx="3714776" cy="5429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Закаливающие мероприятия</a:t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1609416"/>
            <a:ext cx="3481390" cy="484632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	Основной </a:t>
            </a:r>
            <a:r>
              <a:rPr lang="ru-RU" dirty="0"/>
              <a:t>целью закаливания является оздоровление 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профилактика простудных и инфекционных </a:t>
            </a:r>
            <a:r>
              <a:rPr lang="ru-RU" dirty="0" smtClean="0"/>
              <a:t>заболеваний.</a:t>
            </a:r>
          </a:p>
          <a:p>
            <a:pPr>
              <a:buNone/>
            </a:pPr>
            <a:endParaRPr lang="ru-RU" b="1" i="1" dirty="0" smtClean="0"/>
          </a:p>
          <a:p>
            <a:r>
              <a:rPr lang="ru-RU" dirty="0" smtClean="0"/>
              <a:t>Умывание прохладной водой.</a:t>
            </a:r>
          </a:p>
          <a:p>
            <a:r>
              <a:rPr lang="ru-RU" dirty="0" smtClean="0"/>
              <a:t>Сон при открытой форточке.</a:t>
            </a:r>
          </a:p>
          <a:p>
            <a:r>
              <a:rPr lang="ru-RU" dirty="0" smtClean="0"/>
              <a:t>Хождение по массажным коврикам.</a:t>
            </a:r>
          </a:p>
          <a:p>
            <a:endParaRPr lang="ru-RU" dirty="0"/>
          </a:p>
        </p:txBody>
      </p:sp>
      <p:pic>
        <p:nvPicPr>
          <p:cNvPr id="6146" name="Picture 2" descr="https://o.remove.bg/downloads/b334d21a-5f6a-41c2-9bee-25b7764575c6/image-removebg-preview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4071942"/>
            <a:ext cx="2623763" cy="2786058"/>
          </a:xfrm>
          <a:prstGeom prst="rect">
            <a:avLst/>
          </a:prstGeom>
          <a:noFill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214422"/>
            <a:ext cx="3714776" cy="2624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239000" cy="677246"/>
          </a:xfrm>
        </p:spPr>
        <p:txBody>
          <a:bodyPr/>
          <a:lstStyle/>
          <a:p>
            <a:pPr algn="ctr"/>
            <a:r>
              <a:rPr lang="ru-RU" dirty="0" smtClean="0"/>
              <a:t>Подвижные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7239000" cy="5500702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		 Подвижные</a:t>
            </a:r>
            <a:r>
              <a:rPr lang="ru-RU" dirty="0" smtClean="0"/>
              <a:t> </a:t>
            </a:r>
            <a:r>
              <a:rPr lang="ru-RU" b="1" dirty="0" smtClean="0"/>
              <a:t>игры </a:t>
            </a:r>
            <a:r>
              <a:rPr lang="ru-RU" dirty="0" smtClean="0"/>
              <a:t>- </a:t>
            </a:r>
            <a:r>
              <a:rPr lang="ru-RU" sz="2400" dirty="0" smtClean="0"/>
              <a:t>основа здоровья детей дошкольного возраста</a:t>
            </a:r>
          </a:p>
          <a:p>
            <a:pPr>
              <a:buNone/>
            </a:pPr>
            <a:r>
              <a:rPr lang="ru-RU" sz="2400" dirty="0" smtClean="0"/>
              <a:t> 		Подвижная игра - естественный спутник жизни ребенка, источник радостных эмоций, важное средство воспитания, одно из самых любимых и полезных занятий детей. </a:t>
            </a:r>
          </a:p>
          <a:p>
            <a:endParaRPr lang="ru-RU" dirty="0"/>
          </a:p>
        </p:txBody>
      </p:sp>
      <p:pic>
        <p:nvPicPr>
          <p:cNvPr id="5121" name="Picture 1" descr="C:\Users\Max\Desktop\JPEG Camera file\1~300\file9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3763842"/>
            <a:ext cx="5500726" cy="309415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643866" cy="1143000"/>
          </a:xfrm>
        </p:spPr>
        <p:txBody>
          <a:bodyPr>
            <a:normAutofit/>
          </a:bodyPr>
          <a:lstStyle/>
          <a:p>
            <a:r>
              <a:rPr lang="ru-RU" sz="5400" i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внимание!</a:t>
            </a:r>
            <a:endParaRPr lang="ru-RU" sz="5400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7" descr="https://o.remove.bg/downloads/366bbfef-7af7-4642-9389-fa344d07c781/image-removebg-preview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144000" cy="635795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239000" cy="751506"/>
          </a:xfrm>
        </p:spPr>
        <p:txBody>
          <a:bodyPr/>
          <a:lstStyle/>
          <a:p>
            <a:pPr algn="ctr"/>
            <a:r>
              <a:rPr lang="ru-RU" dirty="0" smtClean="0"/>
              <a:t>Цель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7500990" cy="2286016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		Целью нашей работы является социализация детей раннего возраста, сокращение периода адаптации к условиям ДОУ, при этом максимальное сохранение и укрепление здоровья ребёнка , чтобы оно обеспечивало его гармоничное развитие.</a:t>
            </a:r>
            <a:endParaRPr lang="ru-RU" dirty="0"/>
          </a:p>
        </p:txBody>
      </p:sp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57356" y="3589711"/>
            <a:ext cx="4357718" cy="326828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АТеккст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1500174"/>
            <a:ext cx="7786742" cy="492922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7858180" cy="608630"/>
          </a:xfrm>
        </p:spPr>
        <p:txBody>
          <a:bodyPr>
            <a:noAutofit/>
          </a:bodyPr>
          <a:lstStyle/>
          <a:p>
            <a:r>
              <a:rPr lang="ru-RU" sz="2400" dirty="0" smtClean="0"/>
              <a:t>Результат здоровьесберегающего подхода: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7239000" cy="4319914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Сохранение и укрепление физического и психологического здоровья детей - повышение количества малышей с легкой степенью адаптации.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Повышение уровня профессионального мастерства педагогов.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Повышение психолого-педагогической компетенции родителей в вопросах воспитания, обучения и развития детей раннего возраста.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Адаптация - важный этап в жизни ребенка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2071678"/>
            <a:ext cx="4714908" cy="364333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lvl="4" indent="0">
              <a:buNone/>
            </a:pPr>
            <a:r>
              <a:rPr lang="ru-RU" sz="2200" dirty="0" smtClean="0">
                <a:solidFill>
                  <a:schemeClr val="tx1"/>
                </a:solidFill>
              </a:rPr>
              <a:t>Адаптивные возможности ребенка раннего возраста ограничены, поэтому резкий переход малыша в новую социальную ситуацию и длительное пребывание в стрессом состоянии могут привести к эмоциональным нарушениям или замедлению темпа психофизического развития.</a:t>
            </a:r>
            <a:endParaRPr lang="ru-RU" sz="2200" dirty="0">
              <a:solidFill>
                <a:schemeClr val="tx1"/>
              </a:solidFill>
            </a:endParaRPr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785926"/>
            <a:ext cx="318949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5643602" cy="242889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</a:t>
            </a:r>
          </a:p>
          <a:p>
            <a:pPr marL="92075" indent="-92075" algn="ctr">
              <a:buNone/>
            </a:pP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Использование </a:t>
            </a:r>
            <a:r>
              <a:rPr lang="ru-RU" sz="32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здоровьесберегающих</a:t>
            </a: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технологий в режиме дня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5362" name="Picture 2" descr="https://o.remove.bg/downloads/89bd6d3a-9977-493b-a7a7-6605eaa6effa/image-removebg-preview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3571876"/>
            <a:ext cx="4297782" cy="3286124"/>
          </a:xfrm>
          <a:prstGeom prst="rect">
            <a:avLst/>
          </a:prstGeom>
          <a:noFill/>
        </p:spPr>
      </p:pic>
      <p:pic>
        <p:nvPicPr>
          <p:cNvPr id="15364" name="Picture 4" descr="https://o.remove.bg/downloads/ba55c331-1081-4df6-973f-5bb6eb246c77/image-removebg-preview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55599" y="642918"/>
            <a:ext cx="3388401" cy="292895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820122"/>
          </a:xfrm>
        </p:spPr>
        <p:txBody>
          <a:bodyPr/>
          <a:lstStyle/>
          <a:p>
            <a:r>
              <a:rPr lang="ru-RU" b="1" i="1" dirty="0" smtClean="0"/>
              <a:t>утренняя гимнастика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3114668" cy="495556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marL="88900" indent="-88900" algn="ctr">
              <a:buNone/>
            </a:pPr>
            <a:r>
              <a:rPr lang="ru-RU" dirty="0" smtClean="0"/>
              <a:t>	Ежедневно проводится </a:t>
            </a:r>
            <a:r>
              <a:rPr lang="ru-RU" b="1" i="1" dirty="0" smtClean="0"/>
              <a:t>утренняя гимнастика</a:t>
            </a:r>
            <a:r>
              <a:rPr lang="ru-RU" dirty="0" smtClean="0"/>
              <a:t> в проветренном помещении.</a:t>
            </a:r>
            <a:endParaRPr lang="ru-RU" dirty="0"/>
          </a:p>
        </p:txBody>
      </p:sp>
      <p:pic>
        <p:nvPicPr>
          <p:cNvPr id="4" name="Рисунок 3" descr="гимнастик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57620" y="1142984"/>
            <a:ext cx="3786212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гимнастика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00496" y="4071942"/>
            <a:ext cx="3524243" cy="26431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239000" cy="8229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Прогулки на свежем воздухе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85926"/>
            <a:ext cx="3971924" cy="153383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Регулярные прогулки на свежем воздухе способствуют оздоровлению и закаливанию.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643438" y="4214818"/>
            <a:ext cx="4143372" cy="23574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 прогулке дети получают солнечные и воздушные ванны, что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благотворно действует на весь организм, повышает тонус нервной системы и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увеличивает сопротивляемость организма к простудным заболеваниям. </a:t>
            </a:r>
          </a:p>
        </p:txBody>
      </p:sp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86314" y="1214422"/>
            <a:ext cx="3766375" cy="2821103"/>
          </a:xfrm>
          <a:prstGeom prst="rect">
            <a:avLst/>
          </a:prstGeom>
        </p:spPr>
      </p:pic>
      <p:pic>
        <p:nvPicPr>
          <p:cNvPr id="13313" name="Picture 1" descr="C:\Users\Max\Pictures\Работа мама(фото)\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3810752"/>
            <a:ext cx="4214842" cy="289323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894382"/>
          </a:xfrm>
        </p:spPr>
        <p:txBody>
          <a:bodyPr/>
          <a:lstStyle/>
          <a:p>
            <a:pPr algn="ctr"/>
            <a:r>
              <a:rPr lang="ru-RU" dirty="0" smtClean="0"/>
              <a:t>Огород на окошке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214282" y="1357298"/>
            <a:ext cx="7715304" cy="5346386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Каждый год мы с детьми сажаем лучок, срезаем его и добавляем в суп, повышаем иммунитет!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 descr="лук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2214554"/>
            <a:ext cx="3619525" cy="27146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лук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79208" y="2071678"/>
            <a:ext cx="3801826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239000" cy="751506"/>
          </a:xfrm>
        </p:spPr>
        <p:txBody>
          <a:bodyPr>
            <a:normAutofit/>
          </a:bodyPr>
          <a:lstStyle/>
          <a:p>
            <a:r>
              <a:rPr lang="ru-RU" dirty="0" smtClean="0"/>
              <a:t>Дыхательная гимнастика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86050" y="1428736"/>
            <a:ext cx="3643306" cy="484632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273050" indent="-1588">
              <a:buNone/>
            </a:pPr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marL="273050" indent="-1588" algn="ctr">
              <a:buNone/>
            </a:pP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Увеличивает</a:t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вентиляцию легких,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осуществляется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профилактика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заболеваний органов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дыхания, формируется</a:t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правильное дыхание.</a:t>
            </a:r>
          </a:p>
        </p:txBody>
      </p:sp>
      <p:pic>
        <p:nvPicPr>
          <p:cNvPr id="4" name="Рисунок 3" descr="дых гимн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000240"/>
            <a:ext cx="2643174" cy="3524231"/>
          </a:xfrm>
          <a:prstGeom prst="rect">
            <a:avLst/>
          </a:prstGeom>
        </p:spPr>
      </p:pic>
      <p:pic>
        <p:nvPicPr>
          <p:cNvPr id="5" name="Рисунок 4" descr="дых гимн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72264" y="1928802"/>
            <a:ext cx="2571736" cy="368136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527</TotalTime>
  <Words>178</Words>
  <Application>Microsoft Office PowerPoint</Application>
  <PresentationFormat>Экран (4:3)</PresentationFormat>
  <Paragraphs>63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Сохранение и укрепление здоровья детей раннего возраста в период адаптации</vt:lpstr>
      <vt:lpstr>Цель работы</vt:lpstr>
      <vt:lpstr>Результат здоровьесберегающего подхода:</vt:lpstr>
      <vt:lpstr>Адаптация - важный этап в жизни ребенка</vt:lpstr>
      <vt:lpstr>Слайд 5</vt:lpstr>
      <vt:lpstr>утренняя гимнастика</vt:lpstr>
      <vt:lpstr>Прогулки на свежем воздухе</vt:lpstr>
      <vt:lpstr>Огород на окошке</vt:lpstr>
      <vt:lpstr>Дыхательная гимнастика</vt:lpstr>
      <vt:lpstr>Пальчиковая гимнастика </vt:lpstr>
      <vt:lpstr>Культурно-гигиенические навыки</vt:lpstr>
      <vt:lpstr>Массажные дорожки</vt:lpstr>
      <vt:lpstr>Разминка после сна</vt:lpstr>
      <vt:lpstr>Закаливающие мероприятия </vt:lpstr>
      <vt:lpstr>Подвижные игры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Max</dc:creator>
  <cp:lastModifiedBy>Max</cp:lastModifiedBy>
  <cp:revision>51</cp:revision>
  <dcterms:created xsi:type="dcterms:W3CDTF">2021-11-01T11:23:09Z</dcterms:created>
  <dcterms:modified xsi:type="dcterms:W3CDTF">2022-04-10T08:46:48Z</dcterms:modified>
</cp:coreProperties>
</file>