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28B26-9CC0-4D0B-B667-4385893FB1A3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C327B-F75A-4331-B78E-2C9FAB6939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C327B-F75A-4331-B78E-2C9FAB69395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214554"/>
            <a:ext cx="86439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«Адаптация детей раннего дошкольного возраста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642918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Министерство образования и науки Республики Алтай </a:t>
            </a: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БПОУ РА «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Горно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Алтайский педагогический колледж»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5072074"/>
            <a:ext cx="28049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Куттубаева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Асылгуль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Адаптация </a:t>
            </a: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это приспособление или привыкание организма к новой обстановке. </a:t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 ребенка детский сад, несомненно, является новым, но еще неизвестным пространством, с новым окружением и новым отношениями.</a:t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Период адаптации </a:t>
            </a:r>
            <a:r>
              <a:rPr lang="ru-RU" sz="31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тяжёлое время для ребёнка, его родителей и персонала группы.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28596" y="357166"/>
            <a:ext cx="821533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период привыкания могут быть обнаружены следующие нарушения: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Снижается или вовсе пропадает аппетит.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Может быть нарушен как дневной, так и ночной сон.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Забываются умения, полученные дома. Малыш перестанет самостоятельно переодеваться, готовиться ко сну, умываться, кушать ложкой.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Откатываются назад речевые навыки. Если раньше в активном словаре присутствовали сложные слова, то в стрессовой ситуации они могут пропасть.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Снижается иммунитет, велик риск подхватить простуду.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Происходит дисбаланс активности. Движения ребенка могут стать как медленными и апатичными, так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гиперактивными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чересчур резкими.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Проявляется зажатость в поведении, нежелание делиться переживаниями: ранее общительные детки могут стать молчаливыми.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Нарушается эмоциональный фон. Поход в садик может вызвать новые чувства: гнев, возбуждение, раздражение.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42910" y="785794"/>
            <a:ext cx="792961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Большие трудности в этот период испытывают дети, привыкшие к общению только с родителями.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Замкнутый образ жизни семьи, причины, тормозящие образованию у малыша умений контактировать с незнакомыми взрослыми. А это значит, что в первые, дни он будет негативно относиться к воспитателям и няне.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642918"/>
            <a:ext cx="79296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Психолого-педагогическими условиями успешной адаптации должны стать:</a:t>
            </a:r>
          </a:p>
          <a:p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организация процесса адаптации, включающая: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правильно организованный приём детей,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создание эмоционально - благоприятной атмосферы в группе,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работа с семьёй,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организацию предметно-развивающей среды и игровой деятельности.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индивидуально-личностный подход в воспитании и обучении детей с учетом всех действующих факторов адаптации.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268</Words>
  <PresentationFormat>Экран (4:3)</PresentationFormat>
  <Paragraphs>24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                Адаптация – это приспособление или привыкание организма к новой обстановке.  Для ребенка детский сад, несомненно, является новым, но еще неизвестным пространством, с новым окружением и новым отношениями.  Период адаптации – тяжёлое время для ребёнка, его родителей и персонала группы. 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Пользователь Windows</cp:lastModifiedBy>
  <cp:revision>7</cp:revision>
  <dcterms:created xsi:type="dcterms:W3CDTF">2022-04-03T07:14:03Z</dcterms:created>
  <dcterms:modified xsi:type="dcterms:W3CDTF">2022-04-04T14:53:17Z</dcterms:modified>
</cp:coreProperties>
</file>