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77" r:id="rId10"/>
    <p:sldId id="267" r:id="rId11"/>
    <p:sldId id="270" r:id="rId12"/>
    <p:sldId id="279" r:id="rId13"/>
    <p:sldId id="280" r:id="rId14"/>
    <p:sldId id="272" r:id="rId15"/>
    <p:sldId id="273" r:id="rId16"/>
    <p:sldId id="274" r:id="rId17"/>
    <p:sldId id="28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0"/>
  </p:normalViewPr>
  <p:slideViewPr>
    <p:cSldViewPr>
      <p:cViewPr varScale="1">
        <p:scale>
          <a:sx n="83" d="100"/>
          <a:sy n="83" d="100"/>
        </p:scale>
        <p:origin x="1445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Цветная </a:t>
            </a:r>
            <a:r>
              <a:rPr lang="ru-RU" dirty="0" smtClean="0"/>
              <a:t>Мозаика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во второй младшей группе 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                          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                                 Воспитатель: </a:t>
            </a:r>
            <a:r>
              <a:rPr lang="ru-RU" dirty="0" err="1"/>
              <a:t>Дранец</a:t>
            </a:r>
            <a:r>
              <a:rPr lang="ru-RU" dirty="0"/>
              <a:t> Т.В</a:t>
            </a:r>
          </a:p>
        </p:txBody>
      </p:sp>
    </p:spTree>
    <p:extLst>
      <p:ext uri="{BB962C8B-B14F-4D97-AF65-F5344CB8AC3E}">
        <p14:creationId xmlns:p14="http://schemas.microsoft.com/office/powerpoint/2010/main" val="3959315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Синий день</a:t>
            </a:r>
          </a:p>
        </p:txBody>
      </p:sp>
      <p:pic>
        <p:nvPicPr>
          <p:cNvPr id="9218" name="Picture 2" descr="C:\Users\Пользователь\Desktop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5709" y="1935163"/>
            <a:ext cx="5852582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4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Индивидуальная работа «Выложи синею дорожку» </a:t>
            </a:r>
          </a:p>
        </p:txBody>
      </p:sp>
      <p:pic>
        <p:nvPicPr>
          <p:cNvPr id="10242" name="Picture 2" descr="C:\Users\Пользователь\Desktop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5961" y="1935163"/>
            <a:ext cx="3292077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000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                               Игры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космическим песком</a:t>
            </a:r>
          </a:p>
        </p:txBody>
      </p:sp>
      <p:pic>
        <p:nvPicPr>
          <p:cNvPr id="2050" name="Picture 2" descr="C:\Users\Пользователь\Desktop\р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792" y="1920875"/>
            <a:ext cx="3325416" cy="443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п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25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Техника нетрадиционного рисования: рисование ватными палочками «Горошинки на зонтике»</a:t>
            </a:r>
          </a:p>
        </p:txBody>
      </p:sp>
      <p:pic>
        <p:nvPicPr>
          <p:cNvPr id="3074" name="Picture 2" descr="C:\Users\Пользователь\Desktop\ввв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623344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уу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855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Зеленый день</a:t>
            </a:r>
          </a:p>
        </p:txBody>
      </p:sp>
      <p:pic>
        <p:nvPicPr>
          <p:cNvPr id="11266" name="Picture 2" descr="C:\Users\Пользователь\Desktop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5709" y="1935163"/>
            <a:ext cx="5852582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413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Игра «Шнуровка»</a:t>
            </a:r>
          </a:p>
        </p:txBody>
      </p:sp>
      <p:pic>
        <p:nvPicPr>
          <p:cNvPr id="12290" name="Picture 2" descr="C:\Users\Пользователь\Desktop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5709" y="1935163"/>
            <a:ext cx="5852582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29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Лепка «Лес»</a:t>
            </a:r>
          </a:p>
        </p:txBody>
      </p:sp>
      <p:pic>
        <p:nvPicPr>
          <p:cNvPr id="13314" name="Picture 2" descr="C:\Users\Пользователь\Desktop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5961" y="1935163"/>
            <a:ext cx="3292077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4599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закрепление лепка «Мелки для воспитателя»</a:t>
            </a:r>
          </a:p>
        </p:txBody>
      </p:sp>
      <p:pic>
        <p:nvPicPr>
          <p:cNvPr id="5122" name="Picture 2" descr="C:\Users\Пользователь\Desktop\imag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792" y="1920875"/>
            <a:ext cx="3325416" cy="443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Пользователь\Desktop\щ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8488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Красный день</a:t>
            </a:r>
          </a:p>
        </p:txBody>
      </p:sp>
      <p:pic>
        <p:nvPicPr>
          <p:cNvPr id="1026" name="Picture 2" descr="C:\Users\Пользователь\Desktop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5709" y="1935163"/>
            <a:ext cx="5852582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712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  Рассмотрение  картинок красного цвета</a:t>
            </a:r>
            <a:br>
              <a:rPr lang="ru-RU" sz="1600" dirty="0"/>
            </a:br>
            <a:r>
              <a:rPr lang="ru-RU" sz="1600" dirty="0"/>
              <a:t>Цель: формировать у детей умение выделять разнообразные свойства предметов, ориентируясь на цвет и форму; вызвать интерес,  диалог.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Пользователь\Desktop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5709" y="1935163"/>
            <a:ext cx="5852582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097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Дидактическая игра «Чаепитие у куклы Кати»</a:t>
            </a:r>
          </a:p>
        </p:txBody>
      </p:sp>
      <p:pic>
        <p:nvPicPr>
          <p:cNvPr id="3074" name="Picture 2" descr="C:\Users\Пользователь\Desktop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5709" y="1935163"/>
            <a:ext cx="5852582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780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Рисование «Веселая божья коровка»</a:t>
            </a:r>
          </a:p>
        </p:txBody>
      </p:sp>
      <p:pic>
        <p:nvPicPr>
          <p:cNvPr id="4098" name="Picture 2" descr="C:\Users\Пользователь\Desktop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5709" y="1935163"/>
            <a:ext cx="5852582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191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Желтый день</a:t>
            </a:r>
          </a:p>
        </p:txBody>
      </p:sp>
      <p:pic>
        <p:nvPicPr>
          <p:cNvPr id="5122" name="Picture 2" descr="C:\Users\Пользователь\Desktop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5709" y="1935163"/>
            <a:ext cx="5852582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880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Дидактическая игра «Прищепки»</a:t>
            </a:r>
          </a:p>
        </p:txBody>
      </p:sp>
      <p:pic>
        <p:nvPicPr>
          <p:cNvPr id="7170" name="Picture 2" descr="C:\Users\Пользователь\Desktop\imag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403860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Пользователь\Desktop\ima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988840"/>
            <a:ext cx="3253408" cy="443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3085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Аппликация «Ладошки дружбы»</a:t>
            </a:r>
          </a:p>
        </p:txBody>
      </p:sp>
      <p:pic>
        <p:nvPicPr>
          <p:cNvPr id="8194" name="Picture 2" descr="C:\Users\Пользователь\Desktop\л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792" y="1920875"/>
            <a:ext cx="3325416" cy="443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Пользователь\Desktop\ima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792" y="1920875"/>
            <a:ext cx="3325416" cy="443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970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Труд «Мытье игрушек желтого цвета»</a:t>
            </a:r>
          </a:p>
        </p:txBody>
      </p:sp>
      <p:pic>
        <p:nvPicPr>
          <p:cNvPr id="14338" name="Picture 2" descr="C:\Users\Пользователь\Desktop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5709" y="1935163"/>
            <a:ext cx="5852582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6345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215</TotalTime>
  <Words>87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Calibri</vt:lpstr>
      <vt:lpstr>Constantia</vt:lpstr>
      <vt:lpstr>Times New Roman</vt:lpstr>
      <vt:lpstr>Wingdings 2</vt:lpstr>
      <vt:lpstr>Поток</vt:lpstr>
      <vt:lpstr>Цветная Мозаика во второй младшей группе  </vt:lpstr>
      <vt:lpstr>Красный день</vt:lpstr>
      <vt:lpstr>  Рассмотрение  картинок красного цвета Цель: формировать у детей умение выделять разнообразные свойства предметов, ориентируясь на цвет и форму; вызвать интерес,  диалог.</vt:lpstr>
      <vt:lpstr>Дидактическая игра «Чаепитие у куклы Кати»</vt:lpstr>
      <vt:lpstr>Рисование «Веселая божья коровка»</vt:lpstr>
      <vt:lpstr>Желтый день</vt:lpstr>
      <vt:lpstr>Дидактическая игра «Прищепки»</vt:lpstr>
      <vt:lpstr>Аппликация «Ладошки дружбы»</vt:lpstr>
      <vt:lpstr>Труд «Мытье игрушек желтого цвета»</vt:lpstr>
      <vt:lpstr>Синий день</vt:lpstr>
      <vt:lpstr>Индивидуальная работа «Выложи синею дорожку» </vt:lpstr>
      <vt:lpstr>                               Игры с космическим песком</vt:lpstr>
      <vt:lpstr>Техника нетрадиционного рисования: рисование ватными палочками «Горошинки на зонтике»</vt:lpstr>
      <vt:lpstr>Зеленый день</vt:lpstr>
      <vt:lpstr>Игра «Шнуровка»</vt:lpstr>
      <vt:lpstr>Лепка «Лес»</vt:lpstr>
      <vt:lpstr>На закрепление лепка «Мелки для воспитателя»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Цветная неделя</dc:title>
  <dc:creator>Пользователь</dc:creator>
  <cp:lastModifiedBy>Tatiana</cp:lastModifiedBy>
  <cp:revision>14</cp:revision>
  <dcterms:created xsi:type="dcterms:W3CDTF">2018-10-21T10:39:39Z</dcterms:created>
  <dcterms:modified xsi:type="dcterms:W3CDTF">2022-04-10T08:32:53Z</dcterms:modified>
</cp:coreProperties>
</file>